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83" r:id="rId2"/>
  </p:sldMasterIdLst>
  <p:notesMasterIdLst>
    <p:notesMasterId r:id="rId1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8" roundtripDataSignature="AMtx7mhbRLup4VhO1SgZUl3+AVbM8kcOJ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72"/>
  </p:normalViewPr>
  <p:slideViewPr>
    <p:cSldViewPr snapToGrid="0" snapToObjects="1">
      <p:cViewPr varScale="1">
        <p:scale>
          <a:sx n="95" d="100"/>
          <a:sy n="95" d="100"/>
        </p:scale>
        <p:origin x="58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customschemas.google.com/relationships/presentationmetadata" Target="metadata"/><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2" Type="http://schemas.openxmlformats.org/officeDocument/2006/relationships/slideMaster" Target="slideMasters/slideMaster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8" name="Google Shape;86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5" name="Google Shape;95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6" name="Google Shape;96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5" name="Google Shape;97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6" name="Google Shape;97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8" name="Google Shape;88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7" name="Google Shape;89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6" name="Google Shape;90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7" name="Google Shape;91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6" name="Google Shape;92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5" name="Google Shape;9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4" name="Google Shape;94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10.pn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18.jpg"/><Relationship Id="rId5" Type="http://schemas.openxmlformats.org/officeDocument/2006/relationships/image" Target="../media/image21.png"/><Relationship Id="rId4"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18.jpg"/><Relationship Id="rId4" Type="http://schemas.openxmlformats.org/officeDocument/2006/relationships/image" Target="../media/image17.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18.jpg"/><Relationship Id="rId4" Type="http://schemas.openxmlformats.org/officeDocument/2006/relationships/image" Target="../media/image1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cabezado sección b/n">
  <p:cSld name="Encabezado sección b/n">
    <p:spTree>
      <p:nvGrpSpPr>
        <p:cNvPr id="1" name="Shape 19"/>
        <p:cNvGrpSpPr/>
        <p:nvPr/>
      </p:nvGrpSpPr>
      <p:grpSpPr>
        <a:xfrm>
          <a:off x="0" y="0"/>
          <a:ext cx="0" cy="0"/>
          <a:chOff x="0" y="0"/>
          <a:chExt cx="0" cy="0"/>
        </a:xfrm>
      </p:grpSpPr>
      <p:pic>
        <p:nvPicPr>
          <p:cNvPr id="20" name="Google Shape;20;p14"/>
          <p:cNvPicPr preferRelativeResize="0"/>
          <p:nvPr/>
        </p:nvPicPr>
        <p:blipFill rotWithShape="1">
          <a:blip r:embed="rId2">
            <a:alphaModFix/>
          </a:blip>
          <a:srcRect t="233" b="7465"/>
          <a:stretch/>
        </p:blipFill>
        <p:spPr>
          <a:xfrm>
            <a:off x="164181" y="165100"/>
            <a:ext cx="11858487" cy="5968659"/>
          </a:xfrm>
          <a:prstGeom prst="rect">
            <a:avLst/>
          </a:prstGeom>
          <a:noFill/>
          <a:ln>
            <a:noFill/>
          </a:ln>
        </p:spPr>
      </p:pic>
      <p:pic>
        <p:nvPicPr>
          <p:cNvPr id="21" name="Google Shape;21;p14" descr="Ein Bild, das Säge enthält.&#10;&#10;Automatisch generierte Beschreibung"/>
          <p:cNvPicPr preferRelativeResize="0"/>
          <p:nvPr/>
        </p:nvPicPr>
        <p:blipFill rotWithShape="1">
          <a:blip r:embed="rId3">
            <a:alphaModFix/>
          </a:blip>
          <a:srcRect/>
          <a:stretch/>
        </p:blipFill>
        <p:spPr>
          <a:xfrm>
            <a:off x="164180" y="2093674"/>
            <a:ext cx="11860800" cy="4040085"/>
          </a:xfrm>
          <a:prstGeom prst="rect">
            <a:avLst/>
          </a:prstGeom>
          <a:noFill/>
          <a:ln>
            <a:noFill/>
          </a:ln>
        </p:spPr>
      </p:pic>
      <p:sp>
        <p:nvSpPr>
          <p:cNvPr id="22" name="Google Shape;22;p14"/>
          <p:cNvSpPr txBox="1">
            <a:spLocks noGrp="1"/>
          </p:cNvSpPr>
          <p:nvPr>
            <p:ph type="body" idx="1"/>
          </p:nvPr>
        </p:nvSpPr>
        <p:spPr>
          <a:xfrm>
            <a:off x="933131" y="4938863"/>
            <a:ext cx="10627783" cy="292388"/>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160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14"/>
          <p:cNvSpPr txBox="1">
            <a:spLocks noGrp="1"/>
          </p:cNvSpPr>
          <p:nvPr>
            <p:ph type="title"/>
          </p:nvPr>
        </p:nvSpPr>
        <p:spPr>
          <a:xfrm>
            <a:off x="933131" y="3793150"/>
            <a:ext cx="10628948" cy="960263"/>
          </a:xfrm>
          <a:prstGeom prst="rect">
            <a:avLst/>
          </a:prstGeom>
          <a:noFill/>
          <a:ln>
            <a:noFill/>
          </a:ln>
        </p:spPr>
        <p:txBody>
          <a:bodyPr spcFirstLastPara="1" wrap="square" lIns="0" tIns="0" rIns="72000" bIns="0" anchor="b" anchorCtr="0">
            <a:sp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4"/>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ítulo gráfico/imagen s. fondo">
  <p:cSld name="Título gráfico/imagen s. fondo">
    <p:spTree>
      <p:nvGrpSpPr>
        <p:cNvPr id="1" name="Shape 105"/>
        <p:cNvGrpSpPr/>
        <p:nvPr/>
      </p:nvGrpSpPr>
      <p:grpSpPr>
        <a:xfrm>
          <a:off x="0" y="0"/>
          <a:ext cx="0" cy="0"/>
          <a:chOff x="0" y="0"/>
          <a:chExt cx="0" cy="0"/>
        </a:xfrm>
      </p:grpSpPr>
      <p:cxnSp>
        <p:nvCxnSpPr>
          <p:cNvPr id="106" name="Google Shape;106;p23"/>
          <p:cNvCxnSpPr/>
          <p:nvPr/>
        </p:nvCxnSpPr>
        <p:spPr>
          <a:xfrm>
            <a:off x="6070600" y="1244600"/>
            <a:ext cx="0" cy="914400"/>
          </a:xfrm>
          <a:prstGeom prst="straightConnector1">
            <a:avLst/>
          </a:prstGeom>
          <a:noFill/>
          <a:ln w="12700" cap="flat" cmpd="sng">
            <a:solidFill>
              <a:schemeClr val="accent1"/>
            </a:solidFill>
            <a:prstDash val="dash"/>
            <a:miter lim="800000"/>
            <a:headEnd type="none" w="sm" len="sm"/>
            <a:tailEnd type="triangle" w="lg" len="lg"/>
          </a:ln>
        </p:spPr>
      </p:cxnSp>
      <p:sp>
        <p:nvSpPr>
          <p:cNvPr id="107" name="Google Shape;107;p23"/>
          <p:cNvSpPr/>
          <p:nvPr/>
        </p:nvSpPr>
        <p:spPr>
          <a:xfrm>
            <a:off x="5101390" y="170887"/>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1. Haga clic en este símbolo para añadir una nueva fotografía.</a:t>
            </a:r>
            <a:endParaRPr/>
          </a:p>
        </p:txBody>
      </p:sp>
      <p:sp>
        <p:nvSpPr>
          <p:cNvPr id="108" name="Google Shape;108;p23"/>
          <p:cNvSpPr/>
          <p:nvPr/>
        </p:nvSpPr>
        <p:spPr>
          <a:xfrm>
            <a:off x="7259623" y="170887"/>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 Para restablecer </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el diseño de la diapositiva:</a:t>
            </a:r>
            <a:endParaRPr/>
          </a:p>
        </p:txBody>
      </p:sp>
      <p:sp>
        <p:nvSpPr>
          <p:cNvPr id="109" name="Google Shape;109;p23"/>
          <p:cNvSpPr/>
          <p:nvPr/>
        </p:nvSpPr>
        <p:spPr>
          <a:xfrm>
            <a:off x="9618988" y="170887"/>
            <a:ext cx="2695785" cy="86793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3. En caso necesario, escoja una parte de la fotografía mediante “Recortar”.</a:t>
            </a:r>
            <a:br>
              <a:rPr lang="en-US" sz="1400">
                <a:solidFill>
                  <a:schemeClr val="dk1"/>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110" name="Google Shape;110;p23"/>
          <p:cNvSpPr txBox="1"/>
          <p:nvPr/>
        </p:nvSpPr>
        <p:spPr>
          <a:xfrm>
            <a:off x="-6054602" y="237067"/>
            <a:ext cx="5973110" cy="1200329"/>
          </a:xfrm>
          <a:prstGeom prst="rect">
            <a:avLst/>
          </a:prstGeom>
          <a:noFill/>
          <a:ln>
            <a:noFill/>
          </a:ln>
        </p:spPr>
        <p:txBody>
          <a:bodyPr spcFirstLastPara="1" wrap="square" lIns="91425" tIns="45700" rIns="91425" bIns="45700" anchor="t" anchorCtr="0">
            <a:spAutoFit/>
          </a:bodyPr>
          <a:lstStyle/>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Haga clic en la imagen que figura sobre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Elimine la imagen mediante la tecla “Supr”.</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 Haga clic en el pequeño símbolo situado en el centro de la página.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Seleccione una fotografía.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“Inicio/Restablecer” para restablecer el diseño de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En caso necesario, escoja una parte de la fotografía mediante “Formato/Recortar”.</a:t>
            </a:r>
            <a:endParaRPr/>
          </a:p>
        </p:txBody>
      </p:sp>
      <p:sp>
        <p:nvSpPr>
          <p:cNvPr id="111" name="Google Shape;111;p23"/>
          <p:cNvSpPr/>
          <p:nvPr/>
        </p:nvSpPr>
        <p:spPr>
          <a:xfrm rot="5400000">
            <a:off x="-222463" y="562187"/>
            <a:ext cx="281941" cy="60960"/>
          </a:xfrm>
          <a:prstGeom prst="triangl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112" name="Google Shape;112;p23" descr="Ein Bild, das Screenshot enthält.&#10;&#10;Automatisch generierte Beschreibung"/>
          <p:cNvPicPr preferRelativeResize="0"/>
          <p:nvPr/>
        </p:nvPicPr>
        <p:blipFill rotWithShape="1">
          <a:blip r:embed="rId2">
            <a:alphaModFix/>
          </a:blip>
          <a:srcRect l="27949" t="24404" r="52761"/>
          <a:stretch/>
        </p:blipFill>
        <p:spPr>
          <a:xfrm>
            <a:off x="9923387" y="1195292"/>
            <a:ext cx="569320" cy="650189"/>
          </a:xfrm>
          <a:prstGeom prst="rect">
            <a:avLst/>
          </a:prstGeom>
          <a:noFill/>
          <a:ln>
            <a:noFill/>
          </a:ln>
        </p:spPr>
      </p:pic>
      <p:pic>
        <p:nvPicPr>
          <p:cNvPr id="113" name="Google Shape;113;p23" descr="Ein Bild, das Screenshot enthält.&#10;&#10;Automatisch generierte Beschreibung"/>
          <p:cNvPicPr preferRelativeResize="0"/>
          <p:nvPr/>
        </p:nvPicPr>
        <p:blipFill rotWithShape="1">
          <a:blip r:embed="rId3">
            <a:alphaModFix/>
          </a:blip>
          <a:srcRect/>
          <a:stretch/>
        </p:blipFill>
        <p:spPr>
          <a:xfrm>
            <a:off x="7396599" y="1034676"/>
            <a:ext cx="2117468" cy="866995"/>
          </a:xfrm>
          <a:prstGeom prst="rect">
            <a:avLst/>
          </a:prstGeom>
          <a:noFill/>
          <a:ln>
            <a:noFill/>
          </a:ln>
        </p:spPr>
      </p:pic>
      <p:sp>
        <p:nvSpPr>
          <p:cNvPr id="114" name="Google Shape;114;p23"/>
          <p:cNvSpPr/>
          <p:nvPr/>
        </p:nvSpPr>
        <p:spPr>
          <a:xfrm>
            <a:off x="8723335" y="1492653"/>
            <a:ext cx="748399" cy="239948"/>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15" name="Google Shape;115;p23"/>
          <p:cNvSpPr/>
          <p:nvPr/>
        </p:nvSpPr>
        <p:spPr>
          <a:xfrm>
            <a:off x="9976555" y="1279678"/>
            <a:ext cx="446293" cy="450849"/>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116" name="Google Shape;116;p23"/>
          <p:cNvPicPr preferRelativeResize="0"/>
          <p:nvPr/>
        </p:nvPicPr>
        <p:blipFill rotWithShape="1">
          <a:blip r:embed="rId4">
            <a:alphaModFix/>
          </a:blip>
          <a:srcRect/>
          <a:stretch/>
        </p:blipFill>
        <p:spPr>
          <a:xfrm>
            <a:off x="916199" y="5422244"/>
            <a:ext cx="3081728" cy="850557"/>
          </a:xfrm>
          <a:prstGeom prst="rect">
            <a:avLst/>
          </a:prstGeom>
          <a:noFill/>
          <a:ln>
            <a:noFill/>
          </a:ln>
        </p:spPr>
      </p:pic>
      <p:sp>
        <p:nvSpPr>
          <p:cNvPr id="117" name="Google Shape;117;p23"/>
          <p:cNvSpPr/>
          <p:nvPr/>
        </p:nvSpPr>
        <p:spPr>
          <a:xfrm>
            <a:off x="7158790" y="4886960"/>
            <a:ext cx="4863877" cy="297123"/>
          </a:xfrm>
          <a:prstGeom prst="rect">
            <a:avLst/>
          </a:prstGeom>
          <a:solidFill>
            <a:schemeClr val="accen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2"/>
              </a:solidFill>
              <a:latin typeface="Arial"/>
              <a:ea typeface="Arial"/>
              <a:cs typeface="Arial"/>
              <a:sym typeface="Arial"/>
            </a:endParaRPr>
          </a:p>
        </p:txBody>
      </p:sp>
      <p:sp>
        <p:nvSpPr>
          <p:cNvPr id="118" name="Google Shape;118;p23"/>
          <p:cNvSpPr>
            <a:spLocks noGrp="1"/>
          </p:cNvSpPr>
          <p:nvPr>
            <p:ph type="pic" idx="2"/>
          </p:nvPr>
        </p:nvSpPr>
        <p:spPr>
          <a:xfrm>
            <a:off x="164181" y="165101"/>
            <a:ext cx="11858487" cy="4721860"/>
          </a:xfrm>
          <a:prstGeom prst="rect">
            <a:avLst/>
          </a:prstGeom>
          <a:noFill/>
          <a:ln>
            <a:noFill/>
          </a:ln>
        </p:spPr>
        <p:txBody>
          <a:bodyPr spcFirstLastPara="1" wrap="square" lIns="0" tIns="720000" rIns="0" bIns="0" anchor="t" anchorCtr="0">
            <a:noAutofit/>
          </a:bodyPr>
          <a:lstStyle>
            <a:lvl1pPr marR="0" lvl="0" algn="ctr" rtl="0">
              <a:lnSpc>
                <a:spcPct val="90000"/>
              </a:lnSpc>
              <a:spcBef>
                <a:spcPts val="0"/>
              </a:spcBef>
              <a:spcAft>
                <a:spcPts val="0"/>
              </a:spcAft>
              <a:buClr>
                <a:schemeClr val="accent1"/>
              </a:buClr>
              <a:buSzPts val="667"/>
              <a:buFont typeface="Arial"/>
              <a:buNone/>
              <a:defRPr sz="667" b="0" i="0" u="none" strike="noStrike" cap="none">
                <a:solidFill>
                  <a:schemeClr val="accent1"/>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9" name="Google Shape;119;p23"/>
          <p:cNvSpPr txBox="1">
            <a:spLocks noGrp="1"/>
          </p:cNvSpPr>
          <p:nvPr>
            <p:ph type="title"/>
          </p:nvPr>
        </p:nvSpPr>
        <p:spPr>
          <a:xfrm>
            <a:off x="164181" y="846875"/>
            <a:ext cx="11858487" cy="4040085"/>
          </a:xfrm>
          <a:prstGeom prst="rect">
            <a:avLst/>
          </a:prstGeom>
          <a:blipFill rotWithShape="1">
            <a:blip r:embed="rId5">
              <a:alphaModFix/>
            </a:blip>
            <a:stretch>
              <a:fillRect l="-9" r="-8"/>
            </a:stretch>
          </a:blipFill>
          <a:ln>
            <a:noFill/>
          </a:ln>
        </p:spPr>
        <p:txBody>
          <a:bodyPr spcFirstLastPara="1" wrap="square" lIns="576000" tIns="0" rIns="72000" bIns="1036800" anchor="b" anchorCtr="0">
            <a:no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23"/>
          <p:cNvSpPr txBox="1">
            <a:spLocks noGrp="1"/>
          </p:cNvSpPr>
          <p:nvPr>
            <p:ph type="body" idx="1"/>
          </p:nvPr>
        </p:nvSpPr>
        <p:spPr>
          <a:xfrm>
            <a:off x="933131" y="3700611"/>
            <a:ext cx="10627783" cy="789960"/>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160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1" name="Google Shape;121;p23" descr="Ein Bild, das Wand, Gebäude enthält.&#10;&#10;Automatisch generierte Beschreibung"/>
          <p:cNvPicPr preferRelativeResize="0"/>
          <p:nvPr/>
        </p:nvPicPr>
        <p:blipFill rotWithShape="1">
          <a:blip r:embed="rId6">
            <a:alphaModFix/>
          </a:blip>
          <a:srcRect/>
          <a:stretch/>
        </p:blipFill>
        <p:spPr>
          <a:xfrm>
            <a:off x="10396670" y="1966807"/>
            <a:ext cx="1662545" cy="1147156"/>
          </a:xfrm>
          <a:prstGeom prst="rect">
            <a:avLst/>
          </a:prstGeom>
          <a:noFill/>
          <a:ln>
            <a:noFill/>
          </a:ln>
        </p:spPr>
      </p:pic>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ítulo (altern.)">
  <p:cSld name="Título (altern.)">
    <p:spTree>
      <p:nvGrpSpPr>
        <p:cNvPr id="1" name="Shape 122"/>
        <p:cNvGrpSpPr/>
        <p:nvPr/>
      </p:nvGrpSpPr>
      <p:grpSpPr>
        <a:xfrm>
          <a:off x="0" y="0"/>
          <a:ext cx="0" cy="0"/>
          <a:chOff x="0" y="0"/>
          <a:chExt cx="0" cy="0"/>
        </a:xfrm>
      </p:grpSpPr>
      <p:pic>
        <p:nvPicPr>
          <p:cNvPr id="123" name="Google Shape;123;p24"/>
          <p:cNvPicPr preferRelativeResize="0"/>
          <p:nvPr/>
        </p:nvPicPr>
        <p:blipFill rotWithShape="1">
          <a:blip r:embed="rId2">
            <a:alphaModFix/>
          </a:blip>
          <a:srcRect/>
          <a:stretch/>
        </p:blipFill>
        <p:spPr>
          <a:xfrm>
            <a:off x="916199" y="5422244"/>
            <a:ext cx="3081728" cy="850557"/>
          </a:xfrm>
          <a:prstGeom prst="rect">
            <a:avLst/>
          </a:prstGeom>
          <a:noFill/>
          <a:ln>
            <a:noFill/>
          </a:ln>
        </p:spPr>
      </p:pic>
      <p:sp>
        <p:nvSpPr>
          <p:cNvPr id="124" name="Google Shape;124;p24"/>
          <p:cNvSpPr/>
          <p:nvPr/>
        </p:nvSpPr>
        <p:spPr>
          <a:xfrm>
            <a:off x="7158790" y="4886960"/>
            <a:ext cx="4863877" cy="297123"/>
          </a:xfrm>
          <a:prstGeom prst="rect">
            <a:avLst/>
          </a:prstGeom>
          <a:solidFill>
            <a:schemeClr val="accen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2"/>
              </a:solidFill>
              <a:latin typeface="Arial"/>
              <a:ea typeface="Arial"/>
              <a:cs typeface="Arial"/>
              <a:sym typeface="Arial"/>
            </a:endParaRPr>
          </a:p>
        </p:txBody>
      </p:sp>
      <p:sp>
        <p:nvSpPr>
          <p:cNvPr id="125" name="Google Shape;125;p24"/>
          <p:cNvSpPr txBox="1">
            <a:spLocks noGrp="1"/>
          </p:cNvSpPr>
          <p:nvPr>
            <p:ph type="body" idx="1"/>
          </p:nvPr>
        </p:nvSpPr>
        <p:spPr>
          <a:xfrm>
            <a:off x="933131" y="3700611"/>
            <a:ext cx="10627783" cy="789960"/>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160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24"/>
          <p:cNvSpPr txBox="1">
            <a:spLocks noGrp="1"/>
          </p:cNvSpPr>
          <p:nvPr>
            <p:ph type="title"/>
          </p:nvPr>
        </p:nvSpPr>
        <p:spPr>
          <a:xfrm>
            <a:off x="933131" y="2542198"/>
            <a:ext cx="10628948" cy="960263"/>
          </a:xfrm>
          <a:prstGeom prst="rect">
            <a:avLst/>
          </a:prstGeom>
          <a:noFill/>
          <a:ln>
            <a:noFill/>
          </a:ln>
        </p:spPr>
        <p:txBody>
          <a:bodyPr spcFirstLastPara="1" wrap="square" lIns="0" tIns="0" rIns="72000" bIns="0" anchor="b" anchorCtr="0">
            <a:sp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27" name="Google Shape;127;p24"/>
          <p:cNvGrpSpPr/>
          <p:nvPr/>
        </p:nvGrpSpPr>
        <p:grpSpPr>
          <a:xfrm>
            <a:off x="164181" y="165101"/>
            <a:ext cx="5044017" cy="1340924"/>
            <a:chOff x="4846637" y="119557"/>
            <a:chExt cx="3783013" cy="1005693"/>
          </a:xfrm>
        </p:grpSpPr>
        <p:sp>
          <p:nvSpPr>
            <p:cNvPr id="128" name="Google Shape;128;p24"/>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3">
                <a:alphaModFix/>
              </a:blip>
              <a:stretch>
                <a:fillRect l="-223" r="-22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29" name="Google Shape;129;p24"/>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30" name="Google Shape;130;p24"/>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31" name="Google Shape;131;p24"/>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32" name="Google Shape;132;p24"/>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idos">
  <p:cSld name="Contenidos">
    <p:spTree>
      <p:nvGrpSpPr>
        <p:cNvPr id="1" name="Shape 133"/>
        <p:cNvGrpSpPr/>
        <p:nvPr/>
      </p:nvGrpSpPr>
      <p:grpSpPr>
        <a:xfrm>
          <a:off x="0" y="0"/>
          <a:ext cx="0" cy="0"/>
          <a:chOff x="0" y="0"/>
          <a:chExt cx="0" cy="0"/>
        </a:xfrm>
      </p:grpSpPr>
      <p:sp>
        <p:nvSpPr>
          <p:cNvPr id="134" name="Google Shape;134;p25"/>
          <p:cNvSpPr txBox="1">
            <a:spLocks noGrp="1"/>
          </p:cNvSpPr>
          <p:nvPr>
            <p:ph type="title"/>
          </p:nvPr>
        </p:nvSpPr>
        <p:spPr>
          <a:xfrm>
            <a:off x="599755" y="320283"/>
            <a:ext cx="1142291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5"/>
          <p:cNvSpPr txBox="1">
            <a:spLocks noGrp="1"/>
          </p:cNvSpPr>
          <p:nvPr>
            <p:ph type="body" idx="1"/>
          </p:nvPr>
        </p:nvSpPr>
        <p:spPr>
          <a:xfrm>
            <a:off x="599757" y="1361293"/>
            <a:ext cx="9563579" cy="4660625"/>
          </a:xfrm>
          <a:prstGeom prst="rect">
            <a:avLst/>
          </a:prstGeom>
          <a:noFill/>
          <a:ln>
            <a:noFill/>
          </a:ln>
        </p:spPr>
        <p:txBody>
          <a:bodyPr spcFirstLastPara="1" wrap="square" lIns="0" tIns="0" rIns="72000" bIns="0" anchor="t" anchorCtr="0">
            <a:noAutofit/>
          </a:bodyPr>
          <a:lstStyle>
            <a:lvl1pPr marL="457200" marR="0" lvl="0" indent="-330200" algn="l">
              <a:lnSpc>
                <a:spcPct val="90000"/>
              </a:lnSpc>
              <a:spcBef>
                <a:spcPts val="2400"/>
              </a:spcBef>
              <a:spcAft>
                <a:spcPts val="0"/>
              </a:spcAft>
              <a:buClr>
                <a:schemeClr val="dk1"/>
              </a:buClr>
              <a:buSzPts val="1600"/>
              <a:buFont typeface="Arial"/>
              <a:buAutoNum type="arabicPeriod"/>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25"/>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25"/>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5"/>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idos (altern.)">
  <p:cSld name="Contenidos (altern.)">
    <p:spTree>
      <p:nvGrpSpPr>
        <p:cNvPr id="1" name="Shape 139"/>
        <p:cNvGrpSpPr/>
        <p:nvPr/>
      </p:nvGrpSpPr>
      <p:grpSpPr>
        <a:xfrm>
          <a:off x="0" y="0"/>
          <a:ext cx="0" cy="0"/>
          <a:chOff x="0" y="0"/>
          <a:chExt cx="0" cy="0"/>
        </a:xfrm>
      </p:grpSpPr>
      <p:sp>
        <p:nvSpPr>
          <p:cNvPr id="140" name="Google Shape;140;p26"/>
          <p:cNvSpPr txBox="1">
            <a:spLocks noGrp="1"/>
          </p:cNvSpPr>
          <p:nvPr>
            <p:ph type="title"/>
          </p:nvPr>
        </p:nvSpPr>
        <p:spPr>
          <a:xfrm>
            <a:off x="599755" y="320283"/>
            <a:ext cx="1142291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41" name="Google Shape;141;p26"/>
          <p:cNvGrpSpPr/>
          <p:nvPr/>
        </p:nvGrpSpPr>
        <p:grpSpPr>
          <a:xfrm rot="10800000" flipH="1">
            <a:off x="164180" y="5311118"/>
            <a:ext cx="3094437" cy="822639"/>
            <a:chOff x="4846637" y="119557"/>
            <a:chExt cx="3783013" cy="1005693"/>
          </a:xfrm>
        </p:grpSpPr>
        <p:sp>
          <p:nvSpPr>
            <p:cNvPr id="142" name="Google Shape;142;p26"/>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l="-223" r="-22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43" name="Google Shape;143;p26"/>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44" name="Google Shape;144;p26"/>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45" name="Google Shape;145;p26"/>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46" name="Google Shape;146;p26"/>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sp>
        <p:nvSpPr>
          <p:cNvPr id="147" name="Google Shape;147;p26"/>
          <p:cNvSpPr txBox="1">
            <a:spLocks noGrp="1"/>
          </p:cNvSpPr>
          <p:nvPr>
            <p:ph type="body" idx="1"/>
          </p:nvPr>
        </p:nvSpPr>
        <p:spPr>
          <a:xfrm>
            <a:off x="599757" y="1361293"/>
            <a:ext cx="9563579" cy="3746844"/>
          </a:xfrm>
          <a:prstGeom prst="rect">
            <a:avLst/>
          </a:prstGeom>
          <a:noFill/>
          <a:ln>
            <a:noFill/>
          </a:ln>
        </p:spPr>
        <p:txBody>
          <a:bodyPr spcFirstLastPara="1" wrap="square" lIns="0" tIns="0" rIns="72000" bIns="0" anchor="t" anchorCtr="0">
            <a:noAutofit/>
          </a:bodyPr>
          <a:lstStyle>
            <a:lvl1pPr marL="457200" marR="0" lvl="0" indent="-330200" algn="l">
              <a:lnSpc>
                <a:spcPct val="90000"/>
              </a:lnSpc>
              <a:spcBef>
                <a:spcPts val="2400"/>
              </a:spcBef>
              <a:spcAft>
                <a:spcPts val="0"/>
              </a:spcAft>
              <a:buClr>
                <a:schemeClr val="dk1"/>
              </a:buClr>
              <a:buSzPts val="1600"/>
              <a:buFont typeface="Arial"/>
              <a:buAutoNum type="arabicPeriod"/>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26"/>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26"/>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26"/>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ncabezado sección foto">
  <p:cSld name="Encabezado sección foto">
    <p:spTree>
      <p:nvGrpSpPr>
        <p:cNvPr id="1" name="Shape 151"/>
        <p:cNvGrpSpPr/>
        <p:nvPr/>
      </p:nvGrpSpPr>
      <p:grpSpPr>
        <a:xfrm>
          <a:off x="0" y="0"/>
          <a:ext cx="0" cy="0"/>
          <a:chOff x="0" y="0"/>
          <a:chExt cx="0" cy="0"/>
        </a:xfrm>
      </p:grpSpPr>
      <p:cxnSp>
        <p:nvCxnSpPr>
          <p:cNvPr id="152" name="Google Shape;152;p27"/>
          <p:cNvCxnSpPr/>
          <p:nvPr/>
        </p:nvCxnSpPr>
        <p:spPr>
          <a:xfrm>
            <a:off x="6070600" y="1244600"/>
            <a:ext cx="0" cy="914400"/>
          </a:xfrm>
          <a:prstGeom prst="straightConnector1">
            <a:avLst/>
          </a:prstGeom>
          <a:noFill/>
          <a:ln w="12700" cap="flat" cmpd="sng">
            <a:solidFill>
              <a:schemeClr val="accent1"/>
            </a:solidFill>
            <a:prstDash val="dash"/>
            <a:miter lim="800000"/>
            <a:headEnd type="none" w="sm" len="sm"/>
            <a:tailEnd type="triangle" w="lg" len="lg"/>
          </a:ln>
        </p:spPr>
      </p:cxnSp>
      <p:sp>
        <p:nvSpPr>
          <p:cNvPr id="153" name="Google Shape;153;p27"/>
          <p:cNvSpPr/>
          <p:nvPr/>
        </p:nvSpPr>
        <p:spPr>
          <a:xfrm>
            <a:off x="5101390" y="170887"/>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1. Haga clic en este símbolo para añadir una nueva fotografía.</a:t>
            </a:r>
            <a:endParaRPr/>
          </a:p>
        </p:txBody>
      </p:sp>
      <p:sp>
        <p:nvSpPr>
          <p:cNvPr id="154" name="Google Shape;154;p27"/>
          <p:cNvSpPr/>
          <p:nvPr/>
        </p:nvSpPr>
        <p:spPr>
          <a:xfrm>
            <a:off x="7259623" y="170887"/>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 Para restablecer </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el diseño de la diapositiva:</a:t>
            </a:r>
            <a:endParaRPr/>
          </a:p>
        </p:txBody>
      </p:sp>
      <p:sp>
        <p:nvSpPr>
          <p:cNvPr id="155" name="Google Shape;155;p27"/>
          <p:cNvSpPr/>
          <p:nvPr/>
        </p:nvSpPr>
        <p:spPr>
          <a:xfrm>
            <a:off x="9618988" y="170887"/>
            <a:ext cx="2695785" cy="86793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3. En caso necesario, escoja una parte de la fotografía mediante “Recortar”.</a:t>
            </a:r>
            <a:br>
              <a:rPr lang="en-US" sz="1400">
                <a:solidFill>
                  <a:schemeClr val="dk1"/>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156" name="Google Shape;156;p27"/>
          <p:cNvSpPr txBox="1"/>
          <p:nvPr/>
        </p:nvSpPr>
        <p:spPr>
          <a:xfrm>
            <a:off x="-6054602" y="237067"/>
            <a:ext cx="5973110" cy="1200329"/>
          </a:xfrm>
          <a:prstGeom prst="rect">
            <a:avLst/>
          </a:prstGeom>
          <a:noFill/>
          <a:ln>
            <a:noFill/>
          </a:ln>
        </p:spPr>
        <p:txBody>
          <a:bodyPr spcFirstLastPara="1" wrap="square" lIns="91425" tIns="45700" rIns="91425" bIns="45700" anchor="t" anchorCtr="0">
            <a:spAutoFit/>
          </a:bodyPr>
          <a:lstStyle/>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Haga clic en la imagen que figura sobre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Elimine la imagen mediante la tecla “Supr”.</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 Haga clic en el pequeño símbolo situado en el centro de la página.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Seleccione una fotografía.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“Inicio/Restablecer” para restablecer el diseño de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En caso necesario, escoja una parte de la fotografía mediante “Formato/Recortar”.</a:t>
            </a:r>
            <a:endParaRPr/>
          </a:p>
        </p:txBody>
      </p:sp>
      <p:sp>
        <p:nvSpPr>
          <p:cNvPr id="157" name="Google Shape;157;p27"/>
          <p:cNvSpPr/>
          <p:nvPr/>
        </p:nvSpPr>
        <p:spPr>
          <a:xfrm rot="5400000">
            <a:off x="-222463" y="562187"/>
            <a:ext cx="281941" cy="60960"/>
          </a:xfrm>
          <a:prstGeom prst="triangl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158" name="Google Shape;158;p27" descr="Ein Bild, das Screenshot enthält.&#10;&#10;Automatisch generierte Beschreibung"/>
          <p:cNvPicPr preferRelativeResize="0"/>
          <p:nvPr/>
        </p:nvPicPr>
        <p:blipFill rotWithShape="1">
          <a:blip r:embed="rId2">
            <a:alphaModFix/>
          </a:blip>
          <a:srcRect l="27949" t="24404" r="52761"/>
          <a:stretch/>
        </p:blipFill>
        <p:spPr>
          <a:xfrm>
            <a:off x="9923387" y="1195292"/>
            <a:ext cx="569320" cy="650189"/>
          </a:xfrm>
          <a:prstGeom prst="rect">
            <a:avLst/>
          </a:prstGeom>
          <a:noFill/>
          <a:ln>
            <a:noFill/>
          </a:ln>
        </p:spPr>
      </p:pic>
      <p:pic>
        <p:nvPicPr>
          <p:cNvPr id="159" name="Google Shape;159;p27" descr="Ein Bild, das Screenshot enthält.&#10;&#10;Automatisch generierte Beschreibung"/>
          <p:cNvPicPr preferRelativeResize="0"/>
          <p:nvPr/>
        </p:nvPicPr>
        <p:blipFill rotWithShape="1">
          <a:blip r:embed="rId3">
            <a:alphaModFix/>
          </a:blip>
          <a:srcRect/>
          <a:stretch/>
        </p:blipFill>
        <p:spPr>
          <a:xfrm>
            <a:off x="7396599" y="1034676"/>
            <a:ext cx="2117468" cy="866995"/>
          </a:xfrm>
          <a:prstGeom prst="rect">
            <a:avLst/>
          </a:prstGeom>
          <a:noFill/>
          <a:ln>
            <a:noFill/>
          </a:ln>
        </p:spPr>
      </p:pic>
      <p:sp>
        <p:nvSpPr>
          <p:cNvPr id="160" name="Google Shape;160;p27"/>
          <p:cNvSpPr/>
          <p:nvPr/>
        </p:nvSpPr>
        <p:spPr>
          <a:xfrm>
            <a:off x="8723335" y="1492653"/>
            <a:ext cx="748399" cy="239948"/>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61" name="Google Shape;161;p27"/>
          <p:cNvSpPr/>
          <p:nvPr/>
        </p:nvSpPr>
        <p:spPr>
          <a:xfrm>
            <a:off x="9976555" y="1279678"/>
            <a:ext cx="446293" cy="450849"/>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62" name="Google Shape;162;p27"/>
          <p:cNvSpPr>
            <a:spLocks noGrp="1"/>
          </p:cNvSpPr>
          <p:nvPr>
            <p:ph type="pic" idx="2"/>
          </p:nvPr>
        </p:nvSpPr>
        <p:spPr>
          <a:xfrm>
            <a:off x="164181" y="165100"/>
            <a:ext cx="11858487" cy="5968659"/>
          </a:xfrm>
          <a:prstGeom prst="rect">
            <a:avLst/>
          </a:prstGeom>
          <a:noFill/>
          <a:ln>
            <a:noFill/>
          </a:ln>
        </p:spPr>
        <p:txBody>
          <a:bodyPr spcFirstLastPara="1" wrap="square" lIns="0" tIns="720000" rIns="0" bIns="0" anchor="t" anchorCtr="0">
            <a:noAutofit/>
          </a:bodyPr>
          <a:lstStyle>
            <a:lvl1pPr marR="0" lvl="0" algn="ctr" rtl="0">
              <a:lnSpc>
                <a:spcPct val="90000"/>
              </a:lnSpc>
              <a:spcBef>
                <a:spcPts val="0"/>
              </a:spcBef>
              <a:spcAft>
                <a:spcPts val="0"/>
              </a:spcAft>
              <a:buClr>
                <a:schemeClr val="accent1"/>
              </a:buClr>
              <a:buSzPts val="667"/>
              <a:buFont typeface="Arial"/>
              <a:buNone/>
              <a:defRPr sz="667" b="0" i="0" u="none" strike="noStrike" cap="none">
                <a:solidFill>
                  <a:schemeClr val="accent1"/>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3" name="Google Shape;163;p27"/>
          <p:cNvSpPr txBox="1">
            <a:spLocks noGrp="1"/>
          </p:cNvSpPr>
          <p:nvPr>
            <p:ph type="title"/>
          </p:nvPr>
        </p:nvSpPr>
        <p:spPr>
          <a:xfrm>
            <a:off x="164181" y="2093674"/>
            <a:ext cx="11858487" cy="4040085"/>
          </a:xfrm>
          <a:prstGeom prst="rect">
            <a:avLst/>
          </a:prstGeom>
          <a:blipFill rotWithShape="1">
            <a:blip r:embed="rId4">
              <a:alphaModFix amt="80000"/>
            </a:blip>
            <a:stretch>
              <a:fillRect l="-9" r="-8"/>
            </a:stretch>
          </a:blipFill>
          <a:ln>
            <a:noFill/>
          </a:ln>
        </p:spPr>
        <p:txBody>
          <a:bodyPr spcFirstLastPara="1" wrap="square" lIns="576000" tIns="0" rIns="72000" bIns="1036800" anchor="b" anchorCtr="0">
            <a:no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64" name="Google Shape;164;p27" descr="Ein Bild, das Wand, Gebäude enthält.&#10;&#10;Automatisch generierte Beschreibung"/>
          <p:cNvPicPr preferRelativeResize="0"/>
          <p:nvPr/>
        </p:nvPicPr>
        <p:blipFill rotWithShape="1">
          <a:blip r:embed="rId5">
            <a:alphaModFix/>
          </a:blip>
          <a:srcRect/>
          <a:stretch/>
        </p:blipFill>
        <p:spPr>
          <a:xfrm>
            <a:off x="9996030" y="1966807"/>
            <a:ext cx="1662545" cy="1147156"/>
          </a:xfrm>
          <a:prstGeom prst="rect">
            <a:avLst/>
          </a:prstGeom>
          <a:noFill/>
          <a:ln>
            <a:noFill/>
          </a:ln>
        </p:spPr>
      </p:pic>
      <p:sp>
        <p:nvSpPr>
          <p:cNvPr id="165" name="Google Shape;165;p27"/>
          <p:cNvSpPr txBox="1">
            <a:spLocks noGrp="1"/>
          </p:cNvSpPr>
          <p:nvPr>
            <p:ph type="body" idx="1"/>
          </p:nvPr>
        </p:nvSpPr>
        <p:spPr>
          <a:xfrm>
            <a:off x="933131" y="4938863"/>
            <a:ext cx="10627783" cy="292388"/>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27"/>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7"/>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27"/>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ncabezado sección (altern.)">
  <p:cSld name="Encabezado sección (altern.)">
    <p:spTree>
      <p:nvGrpSpPr>
        <p:cNvPr id="1" name="Shape 169"/>
        <p:cNvGrpSpPr/>
        <p:nvPr/>
      </p:nvGrpSpPr>
      <p:grpSpPr>
        <a:xfrm>
          <a:off x="0" y="0"/>
          <a:ext cx="0" cy="0"/>
          <a:chOff x="0" y="0"/>
          <a:chExt cx="0" cy="0"/>
        </a:xfrm>
      </p:grpSpPr>
      <p:sp>
        <p:nvSpPr>
          <p:cNvPr id="170" name="Google Shape;170;p28"/>
          <p:cNvSpPr txBox="1">
            <a:spLocks noGrp="1"/>
          </p:cNvSpPr>
          <p:nvPr>
            <p:ph type="body" idx="1"/>
          </p:nvPr>
        </p:nvSpPr>
        <p:spPr>
          <a:xfrm>
            <a:off x="933131" y="3700611"/>
            <a:ext cx="10627783" cy="292388"/>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28"/>
          <p:cNvSpPr txBox="1">
            <a:spLocks noGrp="1"/>
          </p:cNvSpPr>
          <p:nvPr>
            <p:ph type="title"/>
          </p:nvPr>
        </p:nvSpPr>
        <p:spPr>
          <a:xfrm>
            <a:off x="933131" y="2542198"/>
            <a:ext cx="10628948" cy="960263"/>
          </a:xfrm>
          <a:prstGeom prst="rect">
            <a:avLst/>
          </a:prstGeom>
          <a:noFill/>
          <a:ln>
            <a:noFill/>
          </a:ln>
        </p:spPr>
        <p:txBody>
          <a:bodyPr spcFirstLastPara="1" wrap="square" lIns="0" tIns="0" rIns="72000" bIns="0" anchor="b" anchorCtr="0">
            <a:sp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72" name="Google Shape;172;p28"/>
          <p:cNvGrpSpPr/>
          <p:nvPr/>
        </p:nvGrpSpPr>
        <p:grpSpPr>
          <a:xfrm>
            <a:off x="164181" y="165101"/>
            <a:ext cx="5044017" cy="1340924"/>
            <a:chOff x="4846637" y="119557"/>
            <a:chExt cx="3783013" cy="1005693"/>
          </a:xfrm>
        </p:grpSpPr>
        <p:sp>
          <p:nvSpPr>
            <p:cNvPr id="173" name="Google Shape;173;p28"/>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l="-223" r="-22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74" name="Google Shape;174;p28"/>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75" name="Google Shape;175;p28"/>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76" name="Google Shape;176;p28"/>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77" name="Google Shape;177;p28"/>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sp>
        <p:nvSpPr>
          <p:cNvPr id="178" name="Google Shape;178;p28"/>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28"/>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28"/>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ntermediate slide, b/w visual">
  <p:cSld name="Intermediate slide, b/w visual">
    <p:spTree>
      <p:nvGrpSpPr>
        <p:cNvPr id="1" name="Shape 181"/>
        <p:cNvGrpSpPr/>
        <p:nvPr/>
      </p:nvGrpSpPr>
      <p:grpSpPr>
        <a:xfrm>
          <a:off x="0" y="0"/>
          <a:ext cx="0" cy="0"/>
          <a:chOff x="0" y="0"/>
          <a:chExt cx="0" cy="0"/>
        </a:xfrm>
      </p:grpSpPr>
      <p:pic>
        <p:nvPicPr>
          <p:cNvPr id="182" name="Google Shape;182;p29"/>
          <p:cNvPicPr preferRelativeResize="0"/>
          <p:nvPr/>
        </p:nvPicPr>
        <p:blipFill rotWithShape="1">
          <a:blip r:embed="rId2">
            <a:alphaModFix/>
          </a:blip>
          <a:srcRect t="233" b="7465"/>
          <a:stretch/>
        </p:blipFill>
        <p:spPr>
          <a:xfrm>
            <a:off x="164181" y="165100"/>
            <a:ext cx="11858487" cy="5968659"/>
          </a:xfrm>
          <a:prstGeom prst="rect">
            <a:avLst/>
          </a:prstGeom>
          <a:noFill/>
          <a:ln>
            <a:noFill/>
          </a:ln>
        </p:spPr>
      </p:pic>
      <p:sp>
        <p:nvSpPr>
          <p:cNvPr id="183" name="Google Shape;183;p29"/>
          <p:cNvSpPr/>
          <p:nvPr/>
        </p:nvSpPr>
        <p:spPr>
          <a:xfrm>
            <a:off x="164181" y="165100"/>
            <a:ext cx="11858487" cy="5968659"/>
          </a:xfrm>
          <a:prstGeom prst="rect">
            <a:avLst/>
          </a:prstGeom>
          <a:solidFill>
            <a:schemeClr val="lt1">
              <a:alpha val="69803"/>
            </a:schemeClr>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84" name="Google Shape;184;p29"/>
          <p:cNvSpPr txBox="1">
            <a:spLocks noGrp="1"/>
          </p:cNvSpPr>
          <p:nvPr>
            <p:ph type="title"/>
          </p:nvPr>
        </p:nvSpPr>
        <p:spPr>
          <a:xfrm>
            <a:off x="1114266" y="2717804"/>
            <a:ext cx="9963469" cy="545727"/>
          </a:xfrm>
          <a:prstGeom prst="rect">
            <a:avLst/>
          </a:prstGeom>
          <a:noFill/>
          <a:ln>
            <a:noFill/>
          </a:ln>
        </p:spPr>
        <p:txBody>
          <a:bodyPr spcFirstLastPara="1" wrap="square" lIns="0" tIns="0" rIns="72000" bIns="0" anchor="ctr" anchorCtr="0">
            <a:spAutoFit/>
          </a:bodyPr>
          <a:lstStyle>
            <a:lvl1pPr lvl="0" algn="ctr">
              <a:lnSpc>
                <a:spcPct val="95000"/>
              </a:lnSpc>
              <a:spcBef>
                <a:spcPts val="1600"/>
              </a:spcBef>
              <a:spcAft>
                <a:spcPts val="0"/>
              </a:spcAft>
              <a:buClr>
                <a:schemeClr val="dk1"/>
              </a:buClr>
              <a:buSzPts val="3467"/>
              <a:buFont typeface="Arial"/>
              <a:buNone/>
              <a:defRPr sz="3466"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29"/>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29"/>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29"/>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ap. intermedia en blanco (altern.)">
  <p:cSld name="Diap. intermedia en blanco (altern.)">
    <p:spTree>
      <p:nvGrpSpPr>
        <p:cNvPr id="1" name="Shape 188"/>
        <p:cNvGrpSpPr/>
        <p:nvPr/>
      </p:nvGrpSpPr>
      <p:grpSpPr>
        <a:xfrm>
          <a:off x="0" y="0"/>
          <a:ext cx="0" cy="0"/>
          <a:chOff x="0" y="0"/>
          <a:chExt cx="0" cy="0"/>
        </a:xfrm>
      </p:grpSpPr>
      <p:sp>
        <p:nvSpPr>
          <p:cNvPr id="189" name="Google Shape;189;p30"/>
          <p:cNvSpPr txBox="1">
            <a:spLocks noGrp="1"/>
          </p:cNvSpPr>
          <p:nvPr>
            <p:ph type="title"/>
          </p:nvPr>
        </p:nvSpPr>
        <p:spPr>
          <a:xfrm>
            <a:off x="1114266" y="2717804"/>
            <a:ext cx="9963469" cy="545727"/>
          </a:xfrm>
          <a:prstGeom prst="rect">
            <a:avLst/>
          </a:prstGeom>
          <a:noFill/>
          <a:ln>
            <a:noFill/>
          </a:ln>
        </p:spPr>
        <p:txBody>
          <a:bodyPr spcFirstLastPara="1" wrap="square" lIns="0" tIns="0" rIns="72000" bIns="0" anchor="ctr" anchorCtr="0">
            <a:spAutoFit/>
          </a:bodyPr>
          <a:lstStyle>
            <a:lvl1pPr lvl="0" algn="ctr">
              <a:lnSpc>
                <a:spcPct val="95000"/>
              </a:lnSpc>
              <a:spcBef>
                <a:spcPts val="1600"/>
              </a:spcBef>
              <a:spcAft>
                <a:spcPts val="0"/>
              </a:spcAft>
              <a:buClr>
                <a:schemeClr val="dk1"/>
              </a:buClr>
              <a:buSzPts val="3467"/>
              <a:buFont typeface="Arial"/>
              <a:buNone/>
              <a:defRPr sz="3466"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90" name="Google Shape;190;p30"/>
          <p:cNvGrpSpPr/>
          <p:nvPr/>
        </p:nvGrpSpPr>
        <p:grpSpPr>
          <a:xfrm rot="10800000" flipH="1">
            <a:off x="164179" y="4525210"/>
            <a:ext cx="6050711" cy="1608548"/>
            <a:chOff x="4846637" y="119557"/>
            <a:chExt cx="3783013" cy="1005693"/>
          </a:xfrm>
        </p:grpSpPr>
        <p:sp>
          <p:nvSpPr>
            <p:cNvPr id="191" name="Google Shape;191;p30"/>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l="-223" r="-22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92" name="Google Shape;192;p30"/>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93" name="Google Shape;193;p30"/>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94" name="Google Shape;194;p30"/>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95" name="Google Shape;195;p30"/>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grpSp>
        <p:nvGrpSpPr>
          <p:cNvPr id="196" name="Google Shape;196;p30"/>
          <p:cNvGrpSpPr/>
          <p:nvPr/>
        </p:nvGrpSpPr>
        <p:grpSpPr>
          <a:xfrm flipH="1">
            <a:off x="8934717" y="165100"/>
            <a:ext cx="3087951" cy="820915"/>
            <a:chOff x="4846637" y="119557"/>
            <a:chExt cx="3783013" cy="1005693"/>
          </a:xfrm>
        </p:grpSpPr>
        <p:sp>
          <p:nvSpPr>
            <p:cNvPr id="197" name="Google Shape;197;p30"/>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l="-223" r="-22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98" name="Google Shape;198;p30"/>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99" name="Google Shape;199;p30"/>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00" name="Google Shape;200;p30"/>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01" name="Google Shape;201;p30"/>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sp>
        <p:nvSpPr>
          <p:cNvPr id="202" name="Google Shape;202;p30"/>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30"/>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30"/>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ap. intermedia foto">
  <p:cSld name="Diap. intermedia foto">
    <p:spTree>
      <p:nvGrpSpPr>
        <p:cNvPr id="1" name="Shape 205"/>
        <p:cNvGrpSpPr/>
        <p:nvPr/>
      </p:nvGrpSpPr>
      <p:grpSpPr>
        <a:xfrm>
          <a:off x="0" y="0"/>
          <a:ext cx="0" cy="0"/>
          <a:chOff x="0" y="0"/>
          <a:chExt cx="0" cy="0"/>
        </a:xfrm>
      </p:grpSpPr>
      <p:cxnSp>
        <p:nvCxnSpPr>
          <p:cNvPr id="206" name="Google Shape;206;p31"/>
          <p:cNvCxnSpPr/>
          <p:nvPr/>
        </p:nvCxnSpPr>
        <p:spPr>
          <a:xfrm>
            <a:off x="6070600" y="1244600"/>
            <a:ext cx="0" cy="914400"/>
          </a:xfrm>
          <a:prstGeom prst="straightConnector1">
            <a:avLst/>
          </a:prstGeom>
          <a:noFill/>
          <a:ln w="12700" cap="flat" cmpd="sng">
            <a:solidFill>
              <a:schemeClr val="accent1"/>
            </a:solidFill>
            <a:prstDash val="dash"/>
            <a:miter lim="800000"/>
            <a:headEnd type="none" w="sm" len="sm"/>
            <a:tailEnd type="triangle" w="lg" len="lg"/>
          </a:ln>
        </p:spPr>
      </p:cxnSp>
      <p:sp>
        <p:nvSpPr>
          <p:cNvPr id="207" name="Google Shape;207;p31"/>
          <p:cNvSpPr/>
          <p:nvPr/>
        </p:nvSpPr>
        <p:spPr>
          <a:xfrm>
            <a:off x="5101390" y="170887"/>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1. Haga clic en este símbolo para añadir una nueva fotografía.</a:t>
            </a:r>
            <a:endParaRPr/>
          </a:p>
        </p:txBody>
      </p:sp>
      <p:sp>
        <p:nvSpPr>
          <p:cNvPr id="208" name="Google Shape;208;p31"/>
          <p:cNvSpPr/>
          <p:nvPr/>
        </p:nvSpPr>
        <p:spPr>
          <a:xfrm>
            <a:off x="7259623" y="170887"/>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 Para restablecer </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el diseño de la diapositiva:</a:t>
            </a:r>
            <a:endParaRPr/>
          </a:p>
        </p:txBody>
      </p:sp>
      <p:sp>
        <p:nvSpPr>
          <p:cNvPr id="209" name="Google Shape;209;p31"/>
          <p:cNvSpPr/>
          <p:nvPr/>
        </p:nvSpPr>
        <p:spPr>
          <a:xfrm>
            <a:off x="9618988" y="170887"/>
            <a:ext cx="2695785" cy="86793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3. En caso necesario, escoja una parte de la fotografía mediante “Recortar”.</a:t>
            </a:r>
            <a:br>
              <a:rPr lang="en-US" sz="1400">
                <a:solidFill>
                  <a:schemeClr val="dk1"/>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210" name="Google Shape;210;p31"/>
          <p:cNvSpPr txBox="1"/>
          <p:nvPr/>
        </p:nvSpPr>
        <p:spPr>
          <a:xfrm>
            <a:off x="-6054602" y="237067"/>
            <a:ext cx="5973110" cy="1200329"/>
          </a:xfrm>
          <a:prstGeom prst="rect">
            <a:avLst/>
          </a:prstGeom>
          <a:noFill/>
          <a:ln>
            <a:noFill/>
          </a:ln>
        </p:spPr>
        <p:txBody>
          <a:bodyPr spcFirstLastPara="1" wrap="square" lIns="91425" tIns="45700" rIns="91425" bIns="45700" anchor="t" anchorCtr="0">
            <a:spAutoFit/>
          </a:bodyPr>
          <a:lstStyle/>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Haga clic en la imagen que figura sobre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Elimine la imagen mediante la tecla “Supr”.</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 Haga clic en el pequeño símbolo situado en el centro de la página.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Seleccione una fotografía.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“Inicio/Restablecer” para restablecer el diseño de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En caso necesario, escoja una parte de la fotografía mediante “Formato/Recortar”.</a:t>
            </a:r>
            <a:endParaRPr/>
          </a:p>
        </p:txBody>
      </p:sp>
      <p:sp>
        <p:nvSpPr>
          <p:cNvPr id="211" name="Google Shape;211;p31"/>
          <p:cNvSpPr/>
          <p:nvPr/>
        </p:nvSpPr>
        <p:spPr>
          <a:xfrm rot="5400000">
            <a:off x="-222463" y="562187"/>
            <a:ext cx="281941" cy="60960"/>
          </a:xfrm>
          <a:prstGeom prst="triangl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212" name="Google Shape;212;p31" descr="Ein Bild, das Screenshot enthält.&#10;&#10;Automatisch generierte Beschreibung"/>
          <p:cNvPicPr preferRelativeResize="0"/>
          <p:nvPr/>
        </p:nvPicPr>
        <p:blipFill rotWithShape="1">
          <a:blip r:embed="rId2">
            <a:alphaModFix/>
          </a:blip>
          <a:srcRect l="27949" t="24404" r="52761"/>
          <a:stretch/>
        </p:blipFill>
        <p:spPr>
          <a:xfrm>
            <a:off x="9923387" y="1195292"/>
            <a:ext cx="569320" cy="650189"/>
          </a:xfrm>
          <a:prstGeom prst="rect">
            <a:avLst/>
          </a:prstGeom>
          <a:noFill/>
          <a:ln>
            <a:noFill/>
          </a:ln>
        </p:spPr>
      </p:pic>
      <p:pic>
        <p:nvPicPr>
          <p:cNvPr id="213" name="Google Shape;213;p31" descr="Ein Bild, das Screenshot enthält.&#10;&#10;Automatisch generierte Beschreibung"/>
          <p:cNvPicPr preferRelativeResize="0"/>
          <p:nvPr/>
        </p:nvPicPr>
        <p:blipFill rotWithShape="1">
          <a:blip r:embed="rId3">
            <a:alphaModFix/>
          </a:blip>
          <a:srcRect/>
          <a:stretch/>
        </p:blipFill>
        <p:spPr>
          <a:xfrm>
            <a:off x="7396599" y="1034676"/>
            <a:ext cx="2117468" cy="866995"/>
          </a:xfrm>
          <a:prstGeom prst="rect">
            <a:avLst/>
          </a:prstGeom>
          <a:noFill/>
          <a:ln>
            <a:noFill/>
          </a:ln>
        </p:spPr>
      </p:pic>
      <p:sp>
        <p:nvSpPr>
          <p:cNvPr id="214" name="Google Shape;214;p31"/>
          <p:cNvSpPr/>
          <p:nvPr/>
        </p:nvSpPr>
        <p:spPr>
          <a:xfrm>
            <a:off x="8723335" y="1492653"/>
            <a:ext cx="748399" cy="239948"/>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15" name="Google Shape;215;p31"/>
          <p:cNvSpPr/>
          <p:nvPr/>
        </p:nvSpPr>
        <p:spPr>
          <a:xfrm>
            <a:off x="9976555" y="1279678"/>
            <a:ext cx="446293" cy="450849"/>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16" name="Google Shape;216;p31"/>
          <p:cNvSpPr>
            <a:spLocks noGrp="1"/>
          </p:cNvSpPr>
          <p:nvPr>
            <p:ph type="pic" idx="2"/>
          </p:nvPr>
        </p:nvSpPr>
        <p:spPr>
          <a:xfrm>
            <a:off x="164181" y="165100"/>
            <a:ext cx="11858487" cy="5968659"/>
          </a:xfrm>
          <a:prstGeom prst="rect">
            <a:avLst/>
          </a:prstGeom>
          <a:noFill/>
          <a:ln>
            <a:noFill/>
          </a:ln>
        </p:spPr>
        <p:txBody>
          <a:bodyPr spcFirstLastPara="1" wrap="square" lIns="0" tIns="720000" rIns="0" bIns="0" anchor="t" anchorCtr="0">
            <a:noAutofit/>
          </a:bodyPr>
          <a:lstStyle>
            <a:lvl1pPr marR="0" lvl="0" algn="ctr" rtl="0">
              <a:lnSpc>
                <a:spcPct val="90000"/>
              </a:lnSpc>
              <a:spcBef>
                <a:spcPts val="0"/>
              </a:spcBef>
              <a:spcAft>
                <a:spcPts val="0"/>
              </a:spcAft>
              <a:buClr>
                <a:schemeClr val="accent1"/>
              </a:buClr>
              <a:buSzPts val="667"/>
              <a:buFont typeface="Arial"/>
              <a:buNone/>
              <a:defRPr sz="667" b="0" i="0" u="none" strike="noStrike" cap="none">
                <a:solidFill>
                  <a:schemeClr val="accent1"/>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7" name="Google Shape;217;p31"/>
          <p:cNvSpPr txBox="1">
            <a:spLocks noGrp="1"/>
          </p:cNvSpPr>
          <p:nvPr>
            <p:ph type="title"/>
          </p:nvPr>
        </p:nvSpPr>
        <p:spPr>
          <a:xfrm>
            <a:off x="164181" y="2093674"/>
            <a:ext cx="11858487" cy="4040085"/>
          </a:xfrm>
          <a:prstGeom prst="rect">
            <a:avLst/>
          </a:prstGeom>
          <a:blipFill rotWithShape="1">
            <a:blip r:embed="rId4">
              <a:alphaModFix amt="80000"/>
            </a:blip>
            <a:stretch>
              <a:fillRect l="-9" r="-8"/>
            </a:stretch>
          </a:blipFill>
          <a:ln>
            <a:noFill/>
          </a:ln>
        </p:spPr>
        <p:txBody>
          <a:bodyPr spcFirstLastPara="1" wrap="square" lIns="900000" tIns="0" rIns="72000" bIns="684000" anchor="b" anchorCtr="0">
            <a:noAutofit/>
          </a:bodyPr>
          <a:lstStyle>
            <a:lvl1pPr lvl="0" algn="l">
              <a:lnSpc>
                <a:spcPct val="90000"/>
              </a:lnSpc>
              <a:spcBef>
                <a:spcPts val="0"/>
              </a:spcBef>
              <a:spcAft>
                <a:spcPts val="0"/>
              </a:spcAft>
              <a:buClr>
                <a:schemeClr val="dk1"/>
              </a:buClr>
              <a:buSzPts val="3467"/>
              <a:buFont typeface="Arial"/>
              <a:buNone/>
              <a:defRPr sz="3466"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18" name="Google Shape;218;p31" descr="Ein Bild, das Wand, Gebäude enthält.&#10;&#10;Automatisch generierte Beschreibung"/>
          <p:cNvPicPr preferRelativeResize="0"/>
          <p:nvPr/>
        </p:nvPicPr>
        <p:blipFill rotWithShape="1">
          <a:blip r:embed="rId5">
            <a:alphaModFix/>
          </a:blip>
          <a:srcRect/>
          <a:stretch/>
        </p:blipFill>
        <p:spPr>
          <a:xfrm>
            <a:off x="9996030" y="1966807"/>
            <a:ext cx="1662545" cy="1147156"/>
          </a:xfrm>
          <a:prstGeom prst="rect">
            <a:avLst/>
          </a:prstGeom>
          <a:noFill/>
          <a:ln>
            <a:noFill/>
          </a:ln>
        </p:spPr>
      </p:pic>
      <p:sp>
        <p:nvSpPr>
          <p:cNvPr id="219" name="Google Shape;219;p31"/>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31"/>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31"/>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ap. texto estándar">
  <p:cSld name="Diap. texto estándar">
    <p:spTree>
      <p:nvGrpSpPr>
        <p:cNvPr id="1" name="Shape 222"/>
        <p:cNvGrpSpPr/>
        <p:nvPr/>
      </p:nvGrpSpPr>
      <p:grpSpPr>
        <a:xfrm>
          <a:off x="0" y="0"/>
          <a:ext cx="0" cy="0"/>
          <a:chOff x="0" y="0"/>
          <a:chExt cx="0" cy="0"/>
        </a:xfrm>
      </p:grpSpPr>
      <p:sp>
        <p:nvSpPr>
          <p:cNvPr id="223" name="Google Shape;223;p32"/>
          <p:cNvSpPr txBox="1">
            <a:spLocks noGrp="1"/>
          </p:cNvSpPr>
          <p:nvPr>
            <p:ph type="body" idx="1"/>
          </p:nvPr>
        </p:nvSpPr>
        <p:spPr>
          <a:xfrm>
            <a:off x="599757" y="1361293"/>
            <a:ext cx="9563579" cy="466062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32"/>
          <p:cNvSpPr txBox="1">
            <a:spLocks noGrp="1"/>
          </p:cNvSpPr>
          <p:nvPr>
            <p:ph type="title"/>
          </p:nvPr>
        </p:nvSpPr>
        <p:spPr>
          <a:xfrm>
            <a:off x="599755" y="320283"/>
            <a:ext cx="1142291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5" name="Google Shape;225;p32"/>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32"/>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32"/>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 texto 1 foto">
  <p:cSld name="Diap. texto 1 foto">
    <p:spTree>
      <p:nvGrpSpPr>
        <p:cNvPr id="1" name="Shape 27"/>
        <p:cNvGrpSpPr/>
        <p:nvPr/>
      </p:nvGrpSpPr>
      <p:grpSpPr>
        <a:xfrm>
          <a:off x="0" y="0"/>
          <a:ext cx="0" cy="0"/>
          <a:chOff x="0" y="0"/>
          <a:chExt cx="0" cy="0"/>
        </a:xfrm>
      </p:grpSpPr>
      <p:sp>
        <p:nvSpPr>
          <p:cNvPr id="28" name="Google Shape;28;p15"/>
          <p:cNvSpPr>
            <a:spLocks noGrp="1"/>
          </p:cNvSpPr>
          <p:nvPr>
            <p:ph type="pic" idx="2"/>
          </p:nvPr>
        </p:nvSpPr>
        <p:spPr>
          <a:xfrm>
            <a:off x="7371926" y="167506"/>
            <a:ext cx="4653681" cy="5966593"/>
          </a:xfrm>
          <a:prstGeom prst="rect">
            <a:avLst/>
          </a:prstGeom>
          <a:solidFill>
            <a:schemeClr val="lt2"/>
          </a:solidFill>
          <a:ln>
            <a:noFill/>
          </a:ln>
        </p:spPr>
        <p:txBody>
          <a:bodyPr spcFirstLastPara="1" wrap="square" lIns="0" tIns="1440000" rIns="72000" bIns="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 name="Google Shape;29;p15"/>
          <p:cNvSpPr txBox="1">
            <a:spLocks noGrp="1"/>
          </p:cNvSpPr>
          <p:nvPr>
            <p:ph type="body" idx="1"/>
          </p:nvPr>
        </p:nvSpPr>
        <p:spPr>
          <a:xfrm>
            <a:off x="599758" y="1361291"/>
            <a:ext cx="6452845" cy="4772808"/>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5"/>
          <p:cNvSpPr txBox="1">
            <a:spLocks noGrp="1"/>
          </p:cNvSpPr>
          <p:nvPr>
            <p:ph type="title"/>
          </p:nvPr>
        </p:nvSpPr>
        <p:spPr>
          <a:xfrm>
            <a:off x="599756" y="320283"/>
            <a:ext cx="6452845"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5"/>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ap. texto estándar subtítulo">
  <p:cSld name="Diap. texto estándar subtítulo">
    <p:spTree>
      <p:nvGrpSpPr>
        <p:cNvPr id="1" name="Shape 228"/>
        <p:cNvGrpSpPr/>
        <p:nvPr/>
      </p:nvGrpSpPr>
      <p:grpSpPr>
        <a:xfrm>
          <a:off x="0" y="0"/>
          <a:ext cx="0" cy="0"/>
          <a:chOff x="0" y="0"/>
          <a:chExt cx="0" cy="0"/>
        </a:xfrm>
      </p:grpSpPr>
      <p:sp>
        <p:nvSpPr>
          <p:cNvPr id="229" name="Google Shape;229;p33"/>
          <p:cNvSpPr txBox="1">
            <a:spLocks noGrp="1"/>
          </p:cNvSpPr>
          <p:nvPr>
            <p:ph type="title"/>
          </p:nvPr>
        </p:nvSpPr>
        <p:spPr>
          <a:xfrm>
            <a:off x="599755" y="352037"/>
            <a:ext cx="11422911" cy="360753"/>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0" name="Google Shape;230;p33"/>
          <p:cNvSpPr txBox="1">
            <a:spLocks noGrp="1"/>
          </p:cNvSpPr>
          <p:nvPr>
            <p:ph type="body" idx="1"/>
          </p:nvPr>
        </p:nvSpPr>
        <p:spPr>
          <a:xfrm>
            <a:off x="599018" y="774701"/>
            <a:ext cx="11423649" cy="501651"/>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867"/>
              <a:buNone/>
              <a:defRPr sz="1867" b="0" cap="none">
                <a:latin typeface="Arial"/>
                <a:ea typeface="Arial"/>
                <a:cs typeface="Arial"/>
                <a:sym typeface="Arial"/>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 name="Google Shape;231;p33"/>
          <p:cNvSpPr txBox="1">
            <a:spLocks noGrp="1"/>
          </p:cNvSpPr>
          <p:nvPr>
            <p:ph type="body" idx="2"/>
          </p:nvPr>
        </p:nvSpPr>
        <p:spPr>
          <a:xfrm>
            <a:off x="599757" y="1361293"/>
            <a:ext cx="9563577" cy="466062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 name="Google Shape;232;p33"/>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33"/>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p33"/>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ap. texto estándar (altern.)">
  <p:cSld name="Diap. texto estándar (altern.)">
    <p:spTree>
      <p:nvGrpSpPr>
        <p:cNvPr id="1" name="Shape 235"/>
        <p:cNvGrpSpPr/>
        <p:nvPr/>
      </p:nvGrpSpPr>
      <p:grpSpPr>
        <a:xfrm>
          <a:off x="0" y="0"/>
          <a:ext cx="0" cy="0"/>
          <a:chOff x="0" y="0"/>
          <a:chExt cx="0" cy="0"/>
        </a:xfrm>
      </p:grpSpPr>
      <p:sp>
        <p:nvSpPr>
          <p:cNvPr id="236" name="Google Shape;236;p34"/>
          <p:cNvSpPr txBox="1">
            <a:spLocks noGrp="1"/>
          </p:cNvSpPr>
          <p:nvPr>
            <p:ph type="body" idx="1"/>
          </p:nvPr>
        </p:nvSpPr>
        <p:spPr>
          <a:xfrm>
            <a:off x="599757" y="1361292"/>
            <a:ext cx="9563579" cy="3786443"/>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34"/>
          <p:cNvSpPr txBox="1">
            <a:spLocks noGrp="1"/>
          </p:cNvSpPr>
          <p:nvPr>
            <p:ph type="title"/>
          </p:nvPr>
        </p:nvSpPr>
        <p:spPr>
          <a:xfrm>
            <a:off x="599755" y="320283"/>
            <a:ext cx="1142291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238" name="Google Shape;238;p34"/>
          <p:cNvGrpSpPr/>
          <p:nvPr/>
        </p:nvGrpSpPr>
        <p:grpSpPr>
          <a:xfrm rot="10800000" flipH="1">
            <a:off x="164180" y="5311118"/>
            <a:ext cx="3094437" cy="822639"/>
            <a:chOff x="4846637" y="119557"/>
            <a:chExt cx="3783013" cy="1005693"/>
          </a:xfrm>
        </p:grpSpPr>
        <p:sp>
          <p:nvSpPr>
            <p:cNvPr id="239" name="Google Shape;239;p34"/>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l="-223" r="-22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40" name="Google Shape;240;p34"/>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41" name="Google Shape;241;p34"/>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42" name="Google Shape;242;p34"/>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43" name="Google Shape;243;p34"/>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sp>
        <p:nvSpPr>
          <p:cNvPr id="244" name="Google Shape;244;p34"/>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34"/>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34"/>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ap. texto 2 columnas">
  <p:cSld name="Diap. texto 2 columnas">
    <p:spTree>
      <p:nvGrpSpPr>
        <p:cNvPr id="1" name="Shape 247"/>
        <p:cNvGrpSpPr/>
        <p:nvPr/>
      </p:nvGrpSpPr>
      <p:grpSpPr>
        <a:xfrm>
          <a:off x="0" y="0"/>
          <a:ext cx="0" cy="0"/>
          <a:chOff x="0" y="0"/>
          <a:chExt cx="0" cy="0"/>
        </a:xfrm>
      </p:grpSpPr>
      <p:sp>
        <p:nvSpPr>
          <p:cNvPr id="248" name="Google Shape;248;p35"/>
          <p:cNvSpPr txBox="1">
            <a:spLocks noGrp="1"/>
          </p:cNvSpPr>
          <p:nvPr>
            <p:ph type="body" idx="1"/>
          </p:nvPr>
        </p:nvSpPr>
        <p:spPr>
          <a:xfrm>
            <a:off x="599757" y="1361293"/>
            <a:ext cx="5496243" cy="466062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35"/>
          <p:cNvSpPr txBox="1">
            <a:spLocks noGrp="1"/>
          </p:cNvSpPr>
          <p:nvPr>
            <p:ph type="title"/>
          </p:nvPr>
        </p:nvSpPr>
        <p:spPr>
          <a:xfrm>
            <a:off x="599755" y="320283"/>
            <a:ext cx="11414444"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0" name="Google Shape;250;p35"/>
          <p:cNvSpPr txBox="1">
            <a:spLocks noGrp="1"/>
          </p:cNvSpPr>
          <p:nvPr>
            <p:ph type="body" idx="2"/>
          </p:nvPr>
        </p:nvSpPr>
        <p:spPr>
          <a:xfrm>
            <a:off x="6517957" y="1361293"/>
            <a:ext cx="5496243" cy="466062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1" name="Google Shape;251;p35"/>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35"/>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35"/>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ap. texto 1 columna">
  <p:cSld name="Diap. texto 1 columna">
    <p:spTree>
      <p:nvGrpSpPr>
        <p:cNvPr id="1" name="Shape 254"/>
        <p:cNvGrpSpPr/>
        <p:nvPr/>
      </p:nvGrpSpPr>
      <p:grpSpPr>
        <a:xfrm>
          <a:off x="0" y="0"/>
          <a:ext cx="0" cy="0"/>
          <a:chOff x="0" y="0"/>
          <a:chExt cx="0" cy="0"/>
        </a:xfrm>
      </p:grpSpPr>
      <p:sp>
        <p:nvSpPr>
          <p:cNvPr id="255" name="Google Shape;255;p36"/>
          <p:cNvSpPr txBox="1">
            <a:spLocks noGrp="1"/>
          </p:cNvSpPr>
          <p:nvPr>
            <p:ph type="body" idx="1"/>
          </p:nvPr>
        </p:nvSpPr>
        <p:spPr>
          <a:xfrm>
            <a:off x="599757" y="1361292"/>
            <a:ext cx="5496243" cy="466062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6" name="Google Shape;256;p36"/>
          <p:cNvSpPr txBox="1">
            <a:spLocks noGrp="1"/>
          </p:cNvSpPr>
          <p:nvPr>
            <p:ph type="title"/>
          </p:nvPr>
        </p:nvSpPr>
        <p:spPr>
          <a:xfrm>
            <a:off x="599755" y="320283"/>
            <a:ext cx="1142291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7" name="Google Shape;257;p36"/>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36"/>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9" name="Google Shape;259;p36"/>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pos="2880">
          <p15:clr>
            <a:srgbClr val="FBAE40"/>
          </p15:clr>
        </p15:guide>
        <p15:guide id="2" orient="horz" pos="284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ap. texto 1 foto (altern.)">
  <p:cSld name="Diap. texto 1 foto (altern.)">
    <p:spTree>
      <p:nvGrpSpPr>
        <p:cNvPr id="1" name="Shape 260"/>
        <p:cNvGrpSpPr/>
        <p:nvPr/>
      </p:nvGrpSpPr>
      <p:grpSpPr>
        <a:xfrm>
          <a:off x="0" y="0"/>
          <a:ext cx="0" cy="0"/>
          <a:chOff x="0" y="0"/>
          <a:chExt cx="0" cy="0"/>
        </a:xfrm>
      </p:grpSpPr>
      <p:sp>
        <p:nvSpPr>
          <p:cNvPr id="261" name="Google Shape;261;p37"/>
          <p:cNvSpPr>
            <a:spLocks noGrp="1"/>
          </p:cNvSpPr>
          <p:nvPr>
            <p:ph type="pic" idx="2"/>
          </p:nvPr>
        </p:nvSpPr>
        <p:spPr>
          <a:xfrm>
            <a:off x="7371926" y="167506"/>
            <a:ext cx="4653681" cy="5966593"/>
          </a:xfrm>
          <a:prstGeom prst="rect">
            <a:avLst/>
          </a:prstGeom>
          <a:solidFill>
            <a:schemeClr val="lt2"/>
          </a:solidFill>
          <a:ln>
            <a:noFill/>
          </a:ln>
        </p:spPr>
        <p:txBody>
          <a:bodyPr spcFirstLastPara="1" wrap="square" lIns="36000" tIns="144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2" name="Google Shape;262;p37"/>
          <p:cNvSpPr txBox="1">
            <a:spLocks noGrp="1"/>
          </p:cNvSpPr>
          <p:nvPr>
            <p:ph type="body" idx="1"/>
          </p:nvPr>
        </p:nvSpPr>
        <p:spPr>
          <a:xfrm>
            <a:off x="599758" y="1361291"/>
            <a:ext cx="6452845" cy="3799989"/>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63" name="Google Shape;263;p37"/>
          <p:cNvGrpSpPr/>
          <p:nvPr/>
        </p:nvGrpSpPr>
        <p:grpSpPr>
          <a:xfrm rot="10800000" flipH="1">
            <a:off x="164180" y="5311118"/>
            <a:ext cx="3094437" cy="822639"/>
            <a:chOff x="4846637" y="119557"/>
            <a:chExt cx="3783013" cy="1005693"/>
          </a:xfrm>
        </p:grpSpPr>
        <p:sp>
          <p:nvSpPr>
            <p:cNvPr id="264" name="Google Shape;264;p37"/>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l="-223" r="-22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65" name="Google Shape;265;p37"/>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66" name="Google Shape;266;p37"/>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67" name="Google Shape;267;p37"/>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68" name="Google Shape;268;p37"/>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sp>
        <p:nvSpPr>
          <p:cNvPr id="269" name="Google Shape;269;p37"/>
          <p:cNvSpPr txBox="1">
            <a:spLocks noGrp="1"/>
          </p:cNvSpPr>
          <p:nvPr>
            <p:ph type="title"/>
          </p:nvPr>
        </p:nvSpPr>
        <p:spPr>
          <a:xfrm>
            <a:off x="599756" y="320283"/>
            <a:ext cx="6452845"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0" name="Google Shape;270;p37"/>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 name="Google Shape;271;p37"/>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37"/>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ap. texto 2 fotos (altern.)">
  <p:cSld name="Diap. texto 2 fotos (altern.)">
    <p:spTree>
      <p:nvGrpSpPr>
        <p:cNvPr id="1" name="Shape 273"/>
        <p:cNvGrpSpPr/>
        <p:nvPr/>
      </p:nvGrpSpPr>
      <p:grpSpPr>
        <a:xfrm>
          <a:off x="0" y="0"/>
          <a:ext cx="0" cy="0"/>
          <a:chOff x="0" y="0"/>
          <a:chExt cx="0" cy="0"/>
        </a:xfrm>
      </p:grpSpPr>
      <p:sp>
        <p:nvSpPr>
          <p:cNvPr id="274" name="Google Shape;274;p38"/>
          <p:cNvSpPr>
            <a:spLocks noGrp="1"/>
          </p:cNvSpPr>
          <p:nvPr>
            <p:ph type="pic" idx="2"/>
          </p:nvPr>
        </p:nvSpPr>
        <p:spPr>
          <a:xfrm>
            <a:off x="7371926" y="167506"/>
            <a:ext cx="4653681" cy="2860727"/>
          </a:xfrm>
          <a:prstGeom prst="rect">
            <a:avLst/>
          </a:prstGeom>
          <a:solidFill>
            <a:schemeClr val="lt2"/>
          </a:solidFill>
          <a:ln>
            <a:noFill/>
          </a:ln>
        </p:spPr>
        <p:txBody>
          <a:bodyPr spcFirstLastPara="1" wrap="square" lIns="36000" tIns="144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75" name="Google Shape;275;p38"/>
          <p:cNvSpPr txBox="1">
            <a:spLocks noGrp="1"/>
          </p:cNvSpPr>
          <p:nvPr>
            <p:ph type="body" idx="1"/>
          </p:nvPr>
        </p:nvSpPr>
        <p:spPr>
          <a:xfrm>
            <a:off x="599758" y="1361291"/>
            <a:ext cx="6452845" cy="3799989"/>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76" name="Google Shape;276;p38"/>
          <p:cNvGrpSpPr/>
          <p:nvPr/>
        </p:nvGrpSpPr>
        <p:grpSpPr>
          <a:xfrm rot="10800000" flipH="1">
            <a:off x="164180" y="5311118"/>
            <a:ext cx="3094437" cy="822639"/>
            <a:chOff x="4846637" y="119557"/>
            <a:chExt cx="3783013" cy="1005693"/>
          </a:xfrm>
        </p:grpSpPr>
        <p:sp>
          <p:nvSpPr>
            <p:cNvPr id="277" name="Google Shape;277;p38"/>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l="-223" r="-22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78" name="Google Shape;278;p38"/>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79" name="Google Shape;279;p38"/>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80" name="Google Shape;280;p38"/>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281" name="Google Shape;281;p38"/>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sp>
        <p:nvSpPr>
          <p:cNvPr id="282" name="Google Shape;282;p38"/>
          <p:cNvSpPr>
            <a:spLocks noGrp="1"/>
          </p:cNvSpPr>
          <p:nvPr>
            <p:ph type="pic" idx="3"/>
          </p:nvPr>
        </p:nvSpPr>
        <p:spPr>
          <a:xfrm>
            <a:off x="7371926" y="3273373"/>
            <a:ext cx="4653681" cy="2860727"/>
          </a:xfrm>
          <a:prstGeom prst="rect">
            <a:avLst/>
          </a:prstGeom>
          <a:solidFill>
            <a:schemeClr val="lt2"/>
          </a:solidFill>
          <a:ln>
            <a:noFill/>
          </a:ln>
        </p:spPr>
        <p:txBody>
          <a:bodyPr spcFirstLastPara="1" wrap="square" lIns="36000" tIns="144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3" name="Google Shape;283;p38"/>
          <p:cNvSpPr txBox="1">
            <a:spLocks noGrp="1"/>
          </p:cNvSpPr>
          <p:nvPr>
            <p:ph type="title"/>
          </p:nvPr>
        </p:nvSpPr>
        <p:spPr>
          <a:xfrm>
            <a:off x="599756" y="320283"/>
            <a:ext cx="6452845"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 name="Google Shape;284;p38"/>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38"/>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38"/>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ap. texto 2 fotos y 2 columnas">
  <p:cSld name="Diap. texto 2 fotos y 2 columnas">
    <p:spTree>
      <p:nvGrpSpPr>
        <p:cNvPr id="1" name="Shape 287"/>
        <p:cNvGrpSpPr/>
        <p:nvPr/>
      </p:nvGrpSpPr>
      <p:grpSpPr>
        <a:xfrm>
          <a:off x="0" y="0"/>
          <a:ext cx="0" cy="0"/>
          <a:chOff x="0" y="0"/>
          <a:chExt cx="0" cy="0"/>
        </a:xfrm>
      </p:grpSpPr>
      <p:sp>
        <p:nvSpPr>
          <p:cNvPr id="288" name="Google Shape;288;p39"/>
          <p:cNvSpPr>
            <a:spLocks noGrp="1"/>
          </p:cNvSpPr>
          <p:nvPr>
            <p:ph type="pic" idx="2"/>
          </p:nvPr>
        </p:nvSpPr>
        <p:spPr>
          <a:xfrm>
            <a:off x="6304207" y="3259668"/>
            <a:ext cx="5718460" cy="2874091"/>
          </a:xfrm>
          <a:prstGeom prst="rect">
            <a:avLst/>
          </a:prstGeom>
          <a:solidFill>
            <a:schemeClr val="lt2"/>
          </a:solidFill>
          <a:ln>
            <a:noFill/>
          </a:ln>
        </p:spPr>
        <p:txBody>
          <a:bodyPr spcFirstLastPara="1" wrap="square" lIns="36000" tIns="1440000" rIns="36000" bIns="36000" anchor="t" anchorCtr="0">
            <a:noAutofit/>
          </a:bodyPr>
          <a:lstStyle>
            <a:lvl1pPr marR="0" lvl="0" algn="l"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9" name="Google Shape;289;p39"/>
          <p:cNvSpPr>
            <a:spLocks noGrp="1"/>
          </p:cNvSpPr>
          <p:nvPr>
            <p:ph type="pic" idx="3"/>
          </p:nvPr>
        </p:nvSpPr>
        <p:spPr>
          <a:xfrm>
            <a:off x="164179" y="3259668"/>
            <a:ext cx="5718460" cy="2874091"/>
          </a:xfrm>
          <a:prstGeom prst="rect">
            <a:avLst/>
          </a:prstGeom>
          <a:solidFill>
            <a:schemeClr val="lt2"/>
          </a:solidFill>
          <a:ln>
            <a:noFill/>
          </a:ln>
        </p:spPr>
        <p:txBody>
          <a:bodyPr spcFirstLastPara="1" wrap="square" lIns="36000" tIns="1440000" rIns="36000" bIns="36000" anchor="t" anchorCtr="0">
            <a:noAutofit/>
          </a:bodyPr>
          <a:lstStyle>
            <a:lvl1pPr marR="0" lvl="0" algn="l"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0" name="Google Shape;290;p39"/>
          <p:cNvSpPr txBox="1">
            <a:spLocks noGrp="1"/>
          </p:cNvSpPr>
          <p:nvPr>
            <p:ph type="body" idx="1"/>
          </p:nvPr>
        </p:nvSpPr>
        <p:spPr>
          <a:xfrm>
            <a:off x="599758" y="1361293"/>
            <a:ext cx="5282881" cy="1666388"/>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1" name="Google Shape;291;p39"/>
          <p:cNvSpPr txBox="1">
            <a:spLocks noGrp="1"/>
          </p:cNvSpPr>
          <p:nvPr>
            <p:ph type="title"/>
          </p:nvPr>
        </p:nvSpPr>
        <p:spPr>
          <a:xfrm>
            <a:off x="599755" y="320283"/>
            <a:ext cx="11414444"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39"/>
          <p:cNvSpPr txBox="1">
            <a:spLocks noGrp="1"/>
          </p:cNvSpPr>
          <p:nvPr>
            <p:ph type="body" idx="4"/>
          </p:nvPr>
        </p:nvSpPr>
        <p:spPr>
          <a:xfrm>
            <a:off x="6740977" y="1361293"/>
            <a:ext cx="5273223" cy="1666388"/>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3" name="Google Shape;293;p39"/>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4" name="Google Shape;294;p39"/>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 name="Google Shape;295;p39"/>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ap. texto 3 fotos y 3 columnas">
  <p:cSld name="Diap. texto 3 fotos y 3 columnas">
    <p:spTree>
      <p:nvGrpSpPr>
        <p:cNvPr id="1" name="Shape 296"/>
        <p:cNvGrpSpPr/>
        <p:nvPr/>
      </p:nvGrpSpPr>
      <p:grpSpPr>
        <a:xfrm>
          <a:off x="0" y="0"/>
          <a:ext cx="0" cy="0"/>
          <a:chOff x="0" y="0"/>
          <a:chExt cx="0" cy="0"/>
        </a:xfrm>
      </p:grpSpPr>
      <p:sp>
        <p:nvSpPr>
          <p:cNvPr id="297" name="Google Shape;297;p40"/>
          <p:cNvSpPr>
            <a:spLocks noGrp="1"/>
          </p:cNvSpPr>
          <p:nvPr>
            <p:ph type="pic" idx="2"/>
          </p:nvPr>
        </p:nvSpPr>
        <p:spPr>
          <a:xfrm>
            <a:off x="4187824" y="3992957"/>
            <a:ext cx="3811200" cy="2140800"/>
          </a:xfrm>
          <a:prstGeom prst="rect">
            <a:avLst/>
          </a:prstGeom>
          <a:solidFill>
            <a:schemeClr val="lt2"/>
          </a:solidFill>
          <a:ln>
            <a:noFill/>
          </a:ln>
        </p:spPr>
        <p:txBody>
          <a:bodyPr spcFirstLastPara="1" wrap="square" lIns="36000" tIns="108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8" name="Google Shape;298;p40"/>
          <p:cNvSpPr>
            <a:spLocks noGrp="1"/>
          </p:cNvSpPr>
          <p:nvPr>
            <p:ph type="pic" idx="3"/>
          </p:nvPr>
        </p:nvSpPr>
        <p:spPr>
          <a:xfrm>
            <a:off x="164180" y="3992957"/>
            <a:ext cx="3811200" cy="2140800"/>
          </a:xfrm>
          <a:prstGeom prst="rect">
            <a:avLst/>
          </a:prstGeom>
          <a:solidFill>
            <a:schemeClr val="lt2"/>
          </a:solidFill>
          <a:ln>
            <a:noFill/>
          </a:ln>
        </p:spPr>
        <p:txBody>
          <a:bodyPr spcFirstLastPara="1" wrap="square" lIns="36000" tIns="108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9" name="Google Shape;299;p40"/>
          <p:cNvSpPr txBox="1">
            <a:spLocks noGrp="1"/>
          </p:cNvSpPr>
          <p:nvPr>
            <p:ph type="body" idx="1"/>
          </p:nvPr>
        </p:nvSpPr>
        <p:spPr>
          <a:xfrm>
            <a:off x="599758" y="1361293"/>
            <a:ext cx="3375623" cy="2358831"/>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0" name="Google Shape;300;p40"/>
          <p:cNvSpPr txBox="1">
            <a:spLocks noGrp="1"/>
          </p:cNvSpPr>
          <p:nvPr>
            <p:ph type="title"/>
          </p:nvPr>
        </p:nvSpPr>
        <p:spPr>
          <a:xfrm>
            <a:off x="599755" y="320283"/>
            <a:ext cx="11414444"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1" name="Google Shape;301;p40"/>
          <p:cNvSpPr txBox="1">
            <a:spLocks noGrp="1"/>
          </p:cNvSpPr>
          <p:nvPr>
            <p:ph type="body" idx="4"/>
          </p:nvPr>
        </p:nvSpPr>
        <p:spPr>
          <a:xfrm>
            <a:off x="4623402" y="1361293"/>
            <a:ext cx="3375623" cy="2358831"/>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 name="Google Shape;302;p40"/>
          <p:cNvSpPr>
            <a:spLocks noGrp="1"/>
          </p:cNvSpPr>
          <p:nvPr>
            <p:ph type="pic" idx="5"/>
          </p:nvPr>
        </p:nvSpPr>
        <p:spPr>
          <a:xfrm>
            <a:off x="8211467" y="3992957"/>
            <a:ext cx="3811200" cy="2140800"/>
          </a:xfrm>
          <a:prstGeom prst="rect">
            <a:avLst/>
          </a:prstGeom>
          <a:solidFill>
            <a:schemeClr val="lt2"/>
          </a:solidFill>
          <a:ln>
            <a:noFill/>
          </a:ln>
        </p:spPr>
        <p:txBody>
          <a:bodyPr spcFirstLastPara="1" wrap="square" lIns="36000" tIns="108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03" name="Google Shape;303;p40"/>
          <p:cNvSpPr txBox="1">
            <a:spLocks noGrp="1"/>
          </p:cNvSpPr>
          <p:nvPr>
            <p:ph type="body" idx="6"/>
          </p:nvPr>
        </p:nvSpPr>
        <p:spPr>
          <a:xfrm>
            <a:off x="8647046" y="1361293"/>
            <a:ext cx="3375623" cy="2358831"/>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4" name="Google Shape;304;p40"/>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40"/>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6" name="Google Shape;306;p40"/>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ap. para proyecto">
  <p:cSld name="Diap. para proyecto">
    <p:spTree>
      <p:nvGrpSpPr>
        <p:cNvPr id="1" name="Shape 307"/>
        <p:cNvGrpSpPr/>
        <p:nvPr/>
      </p:nvGrpSpPr>
      <p:grpSpPr>
        <a:xfrm>
          <a:off x="0" y="0"/>
          <a:ext cx="0" cy="0"/>
          <a:chOff x="0" y="0"/>
          <a:chExt cx="0" cy="0"/>
        </a:xfrm>
      </p:grpSpPr>
      <p:sp>
        <p:nvSpPr>
          <p:cNvPr id="308" name="Google Shape;308;p41"/>
          <p:cNvSpPr>
            <a:spLocks noGrp="1"/>
          </p:cNvSpPr>
          <p:nvPr>
            <p:ph type="pic" idx="2"/>
          </p:nvPr>
        </p:nvSpPr>
        <p:spPr>
          <a:xfrm>
            <a:off x="613833" y="4150517"/>
            <a:ext cx="3526768" cy="1983583"/>
          </a:xfrm>
          <a:prstGeom prst="rect">
            <a:avLst/>
          </a:prstGeom>
          <a:solidFill>
            <a:schemeClr val="lt2"/>
          </a:solidFill>
          <a:ln>
            <a:noFill/>
          </a:ln>
        </p:spPr>
        <p:txBody>
          <a:bodyPr spcFirstLastPara="1" wrap="square" lIns="36000" tIns="1152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09" name="Google Shape;309;p41"/>
          <p:cNvSpPr/>
          <p:nvPr/>
        </p:nvSpPr>
        <p:spPr>
          <a:xfrm>
            <a:off x="613832" y="1294229"/>
            <a:ext cx="3526368" cy="185340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10" name="Google Shape;310;p41"/>
          <p:cNvSpPr/>
          <p:nvPr/>
        </p:nvSpPr>
        <p:spPr>
          <a:xfrm>
            <a:off x="613832" y="3228948"/>
            <a:ext cx="3526368" cy="845827"/>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11" name="Google Shape;311;p41"/>
          <p:cNvSpPr txBox="1">
            <a:spLocks noGrp="1"/>
          </p:cNvSpPr>
          <p:nvPr>
            <p:ph type="body" idx="1"/>
          </p:nvPr>
        </p:nvSpPr>
        <p:spPr>
          <a:xfrm>
            <a:off x="613832" y="3223373"/>
            <a:ext cx="3526368" cy="282675"/>
          </a:xfrm>
          <a:prstGeom prst="rect">
            <a:avLst/>
          </a:prstGeom>
          <a:noFill/>
          <a:ln>
            <a:noFill/>
          </a:ln>
        </p:spPr>
        <p:txBody>
          <a:bodyPr spcFirstLastPara="1" wrap="square" lIns="72000" tIns="36000" rIns="72000" bIns="36000" anchor="ctr" anchorCtr="0">
            <a:noAutofit/>
          </a:bodyPr>
          <a:lstStyle>
            <a:lvl1pPr marL="457200" marR="0" lvl="0" indent="-228600" algn="l">
              <a:lnSpc>
                <a:spcPct val="90000"/>
              </a:lnSpc>
              <a:spcBef>
                <a:spcPts val="800"/>
              </a:spcBef>
              <a:spcAft>
                <a:spcPts val="0"/>
              </a:spcAft>
              <a:buClr>
                <a:schemeClr val="lt1"/>
              </a:buClr>
              <a:buSzPts val="1333"/>
              <a:buFont typeface="Arial"/>
              <a:buNone/>
              <a:defRPr sz="1333" b="1">
                <a:solidFill>
                  <a:schemeClr val="lt1"/>
                </a:solidFill>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2" name="Google Shape;312;p41"/>
          <p:cNvSpPr txBox="1">
            <a:spLocks noGrp="1"/>
          </p:cNvSpPr>
          <p:nvPr>
            <p:ph type="title"/>
          </p:nvPr>
        </p:nvSpPr>
        <p:spPr>
          <a:xfrm>
            <a:off x="599755" y="320283"/>
            <a:ext cx="6452847"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3" name="Google Shape;313;p41"/>
          <p:cNvSpPr txBox="1">
            <a:spLocks noGrp="1"/>
          </p:cNvSpPr>
          <p:nvPr>
            <p:ph type="body" idx="3"/>
          </p:nvPr>
        </p:nvSpPr>
        <p:spPr>
          <a:xfrm>
            <a:off x="613832" y="3532554"/>
            <a:ext cx="3526368" cy="525937"/>
          </a:xfrm>
          <a:prstGeom prst="rect">
            <a:avLst/>
          </a:prstGeom>
          <a:noFill/>
          <a:ln>
            <a:noFill/>
          </a:ln>
        </p:spPr>
        <p:txBody>
          <a:bodyPr spcFirstLastPara="1" wrap="square" lIns="72000" tIns="0" rIns="72000" bIns="0" anchor="t" anchorCtr="0">
            <a:noAutofit/>
          </a:bodyPr>
          <a:lstStyle>
            <a:lvl1pPr marL="457200" lvl="0" indent="-228600" algn="l">
              <a:lnSpc>
                <a:spcPct val="100000"/>
              </a:lnSpc>
              <a:spcBef>
                <a:spcPts val="0"/>
              </a:spcBef>
              <a:spcAft>
                <a:spcPts val="0"/>
              </a:spcAft>
              <a:buClr>
                <a:schemeClr val="lt1"/>
              </a:buClr>
              <a:buSzPts val="1067"/>
              <a:buNone/>
              <a:defRPr sz="1067" b="0">
                <a:solidFill>
                  <a:schemeClr val="lt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4" name="Google Shape;314;p41"/>
          <p:cNvSpPr txBox="1">
            <a:spLocks noGrp="1"/>
          </p:cNvSpPr>
          <p:nvPr>
            <p:ph type="body" idx="4"/>
          </p:nvPr>
        </p:nvSpPr>
        <p:spPr>
          <a:xfrm>
            <a:off x="613832" y="1295081"/>
            <a:ext cx="3526368" cy="362396"/>
          </a:xfrm>
          <a:prstGeom prst="rect">
            <a:avLst/>
          </a:prstGeom>
          <a:noFill/>
          <a:ln>
            <a:noFill/>
          </a:ln>
        </p:spPr>
        <p:txBody>
          <a:bodyPr spcFirstLastPara="1" wrap="square" lIns="72000" tIns="36000" rIns="72000" bIns="36000" anchor="ctr" anchorCtr="0">
            <a:noAutofit/>
          </a:bodyPr>
          <a:lstStyle>
            <a:lvl1pPr marL="457200" lvl="0" indent="-228600" algn="l">
              <a:lnSpc>
                <a:spcPct val="90000"/>
              </a:lnSpc>
              <a:spcBef>
                <a:spcPts val="800"/>
              </a:spcBef>
              <a:spcAft>
                <a:spcPts val="0"/>
              </a:spcAft>
              <a:buClr>
                <a:schemeClr val="dk1"/>
              </a:buClr>
              <a:buSzPts val="1467"/>
              <a:buNone/>
              <a:defRPr sz="1467" b="1">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5" name="Google Shape;315;p41"/>
          <p:cNvSpPr txBox="1">
            <a:spLocks noGrp="1"/>
          </p:cNvSpPr>
          <p:nvPr>
            <p:ph type="body" idx="5"/>
          </p:nvPr>
        </p:nvSpPr>
        <p:spPr>
          <a:xfrm>
            <a:off x="613832" y="1657477"/>
            <a:ext cx="3526368" cy="1490155"/>
          </a:xfrm>
          <a:prstGeom prst="rect">
            <a:avLst/>
          </a:prstGeom>
          <a:noFill/>
          <a:ln>
            <a:noFill/>
          </a:ln>
        </p:spPr>
        <p:txBody>
          <a:bodyPr spcFirstLastPara="1" wrap="square" lIns="72000" tIns="0" rIns="72000" bIns="36000" anchor="t" anchorCtr="0">
            <a:noAutofit/>
          </a:bodyPr>
          <a:lstStyle>
            <a:lvl1pPr marL="457200" lvl="0" indent="-228600" algn="l">
              <a:lnSpc>
                <a:spcPct val="100000"/>
              </a:lnSpc>
              <a:spcBef>
                <a:spcPts val="0"/>
              </a:spcBef>
              <a:spcAft>
                <a:spcPts val="0"/>
              </a:spcAft>
              <a:buClr>
                <a:schemeClr val="dk1"/>
              </a:buClr>
              <a:buSzPts val="1333"/>
              <a:buFont typeface="Arial"/>
              <a:buNone/>
              <a:defRPr sz="1333" b="0">
                <a:solidFill>
                  <a:schemeClr val="dk1"/>
                </a:solidFill>
                <a:latin typeface="Arial"/>
                <a:ea typeface="Arial"/>
                <a:cs typeface="Arial"/>
                <a:sym typeface="Aria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 name="Google Shape;316;p41"/>
          <p:cNvSpPr txBox="1">
            <a:spLocks noGrp="1"/>
          </p:cNvSpPr>
          <p:nvPr>
            <p:ph type="body" idx="6"/>
          </p:nvPr>
        </p:nvSpPr>
        <p:spPr>
          <a:xfrm>
            <a:off x="4414129" y="1361017"/>
            <a:ext cx="7623355" cy="4773083"/>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7" name="Google Shape;317;p41"/>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8" name="Google Shape;318;p41"/>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41"/>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acto 2">
  <p:cSld name="Contacto 2">
    <p:spTree>
      <p:nvGrpSpPr>
        <p:cNvPr id="1" name="Shape 320"/>
        <p:cNvGrpSpPr/>
        <p:nvPr/>
      </p:nvGrpSpPr>
      <p:grpSpPr>
        <a:xfrm>
          <a:off x="0" y="0"/>
          <a:ext cx="0" cy="0"/>
          <a:chOff x="0" y="0"/>
          <a:chExt cx="0" cy="0"/>
        </a:xfrm>
      </p:grpSpPr>
      <p:pic>
        <p:nvPicPr>
          <p:cNvPr id="321" name="Google Shape;321;p42"/>
          <p:cNvPicPr preferRelativeResize="0"/>
          <p:nvPr/>
        </p:nvPicPr>
        <p:blipFill rotWithShape="1">
          <a:blip r:embed="rId2">
            <a:alphaModFix/>
          </a:blip>
          <a:srcRect t="233" b="7465"/>
          <a:stretch/>
        </p:blipFill>
        <p:spPr>
          <a:xfrm>
            <a:off x="164181" y="165100"/>
            <a:ext cx="11858487" cy="5968659"/>
          </a:xfrm>
          <a:prstGeom prst="rect">
            <a:avLst/>
          </a:prstGeom>
          <a:noFill/>
          <a:ln>
            <a:noFill/>
          </a:ln>
        </p:spPr>
      </p:pic>
      <p:sp>
        <p:nvSpPr>
          <p:cNvPr id="322" name="Google Shape;322;p42"/>
          <p:cNvSpPr/>
          <p:nvPr/>
        </p:nvSpPr>
        <p:spPr>
          <a:xfrm>
            <a:off x="164181" y="165100"/>
            <a:ext cx="11858487" cy="5968659"/>
          </a:xfrm>
          <a:prstGeom prst="rect">
            <a:avLst/>
          </a:prstGeom>
          <a:solidFill>
            <a:schemeClr val="lt1">
              <a:alpha val="69803"/>
            </a:schemeClr>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23" name="Google Shape;323;p42"/>
          <p:cNvSpPr txBox="1"/>
          <p:nvPr/>
        </p:nvSpPr>
        <p:spPr>
          <a:xfrm>
            <a:off x="1046182" y="5403596"/>
            <a:ext cx="1048877"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www.giz.de</a:t>
            </a:r>
            <a:endParaRPr sz="1333">
              <a:solidFill>
                <a:srgbClr val="3F3F3F"/>
              </a:solidFill>
              <a:latin typeface="Arial"/>
              <a:ea typeface="Arial"/>
              <a:cs typeface="Arial"/>
              <a:sym typeface="Arial"/>
            </a:endParaRPr>
          </a:p>
        </p:txBody>
      </p:sp>
      <p:pic>
        <p:nvPicPr>
          <p:cNvPr id="324" name="Google Shape;324;p42" descr="Ein Bild, das Axt, Werkzeug enthält.&#10;&#10;Mit sehr hoher Zuverlässigkeit generierte Beschreibung"/>
          <p:cNvPicPr preferRelativeResize="0"/>
          <p:nvPr/>
        </p:nvPicPr>
        <p:blipFill rotWithShape="1">
          <a:blip r:embed="rId3">
            <a:alphaModFix/>
          </a:blip>
          <a:srcRect/>
          <a:stretch/>
        </p:blipFill>
        <p:spPr>
          <a:xfrm>
            <a:off x="3031312" y="5442594"/>
            <a:ext cx="387637" cy="315277"/>
          </a:xfrm>
          <a:prstGeom prst="rect">
            <a:avLst/>
          </a:prstGeom>
          <a:noFill/>
          <a:ln>
            <a:noFill/>
          </a:ln>
        </p:spPr>
      </p:pic>
      <p:pic>
        <p:nvPicPr>
          <p:cNvPr id="325" name="Google Shape;325;p42"/>
          <p:cNvPicPr preferRelativeResize="0"/>
          <p:nvPr/>
        </p:nvPicPr>
        <p:blipFill rotWithShape="1">
          <a:blip r:embed="rId4">
            <a:alphaModFix/>
          </a:blip>
          <a:srcRect/>
          <a:stretch/>
        </p:blipFill>
        <p:spPr>
          <a:xfrm>
            <a:off x="6614904" y="5408250"/>
            <a:ext cx="312688" cy="312685"/>
          </a:xfrm>
          <a:prstGeom prst="rect">
            <a:avLst/>
          </a:prstGeom>
          <a:noFill/>
          <a:ln>
            <a:noFill/>
          </a:ln>
        </p:spPr>
      </p:pic>
      <p:grpSp>
        <p:nvGrpSpPr>
          <p:cNvPr id="326" name="Google Shape;326;p42"/>
          <p:cNvGrpSpPr/>
          <p:nvPr/>
        </p:nvGrpSpPr>
        <p:grpSpPr>
          <a:xfrm>
            <a:off x="592656" y="5372336"/>
            <a:ext cx="350163" cy="396344"/>
            <a:chOff x="4933951" y="-41275"/>
            <a:chExt cx="2130425" cy="2411413"/>
          </a:xfrm>
        </p:grpSpPr>
        <p:sp>
          <p:nvSpPr>
            <p:cNvPr id="327" name="Google Shape;327;p42"/>
            <p:cNvSpPr/>
            <p:nvPr/>
          </p:nvSpPr>
          <p:spPr>
            <a:xfrm>
              <a:off x="4945063" y="1435100"/>
              <a:ext cx="2114550" cy="935038"/>
            </a:xfrm>
            <a:custGeom>
              <a:avLst/>
              <a:gdLst/>
              <a:ahLst/>
              <a:cxnLst/>
              <a:rect l="l" t="t" r="r" b="b"/>
              <a:pathLst>
                <a:path w="425" h="188" extrusionOk="0">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28" name="Google Shape;328;p42"/>
            <p:cNvSpPr/>
            <p:nvPr/>
          </p:nvSpPr>
          <p:spPr>
            <a:xfrm>
              <a:off x="4945063" y="-41275"/>
              <a:ext cx="2108200" cy="860425"/>
            </a:xfrm>
            <a:custGeom>
              <a:avLst/>
              <a:gdLst/>
              <a:ahLst/>
              <a:cxnLst/>
              <a:rect l="l" t="t" r="r" b="b"/>
              <a:pathLst>
                <a:path w="424" h="173" extrusionOk="0">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29" name="Google Shape;329;p42"/>
            <p:cNvSpPr/>
            <p:nvPr/>
          </p:nvSpPr>
          <p:spPr>
            <a:xfrm>
              <a:off x="4933951" y="952500"/>
              <a:ext cx="617538" cy="363538"/>
            </a:xfrm>
            <a:custGeom>
              <a:avLst/>
              <a:gdLst/>
              <a:ahLst/>
              <a:cxnLst/>
              <a:rect l="l" t="t" r="r" b="b"/>
              <a:pathLst>
                <a:path w="124" h="73" extrusionOk="0">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30" name="Google Shape;330;p42"/>
            <p:cNvSpPr/>
            <p:nvPr/>
          </p:nvSpPr>
          <p:spPr>
            <a:xfrm>
              <a:off x="6446838" y="952500"/>
              <a:ext cx="617538" cy="363538"/>
            </a:xfrm>
            <a:custGeom>
              <a:avLst/>
              <a:gdLst/>
              <a:ahLst/>
              <a:cxnLst/>
              <a:rect l="l" t="t" r="r" b="b"/>
              <a:pathLst>
                <a:path w="124" h="73" extrusionOk="0">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31" name="Google Shape;331;p42"/>
            <p:cNvSpPr/>
            <p:nvPr/>
          </p:nvSpPr>
          <p:spPr>
            <a:xfrm>
              <a:off x="5691188" y="952500"/>
              <a:ext cx="615950" cy="363538"/>
            </a:xfrm>
            <a:custGeom>
              <a:avLst/>
              <a:gdLst/>
              <a:ahLst/>
              <a:cxnLst/>
              <a:rect l="l" t="t" r="r" b="b"/>
              <a:pathLst>
                <a:path w="124" h="73" extrusionOk="0">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sp>
        <p:nvSpPr>
          <p:cNvPr id="332" name="Google Shape;332;p42"/>
          <p:cNvSpPr txBox="1"/>
          <p:nvPr/>
        </p:nvSpPr>
        <p:spPr>
          <a:xfrm>
            <a:off x="3496266" y="5403596"/>
            <a:ext cx="2305631"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https://twitter.com/giz_gmbh</a:t>
            </a:r>
            <a:endParaRPr sz="1333">
              <a:solidFill>
                <a:srgbClr val="3F3F3F"/>
              </a:solidFill>
              <a:latin typeface="Arial"/>
              <a:ea typeface="Arial"/>
              <a:cs typeface="Arial"/>
              <a:sym typeface="Arial"/>
            </a:endParaRPr>
          </a:p>
        </p:txBody>
      </p:sp>
      <p:sp>
        <p:nvSpPr>
          <p:cNvPr id="333" name="Google Shape;333;p42"/>
          <p:cNvSpPr txBox="1"/>
          <p:nvPr/>
        </p:nvSpPr>
        <p:spPr>
          <a:xfrm>
            <a:off x="7004908" y="5403596"/>
            <a:ext cx="2950038"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https://www.facebook.com/gizprofile/</a:t>
            </a:r>
            <a:endParaRPr sz="1333">
              <a:solidFill>
                <a:srgbClr val="3F3F3F"/>
              </a:solidFill>
              <a:latin typeface="Arial"/>
              <a:ea typeface="Arial"/>
              <a:cs typeface="Arial"/>
              <a:sym typeface="Arial"/>
            </a:endParaRPr>
          </a:p>
        </p:txBody>
      </p:sp>
      <p:sp>
        <p:nvSpPr>
          <p:cNvPr id="334" name="Google Shape;334;p42"/>
          <p:cNvSpPr txBox="1">
            <a:spLocks noGrp="1"/>
          </p:cNvSpPr>
          <p:nvPr>
            <p:ph type="body" idx="1"/>
          </p:nvPr>
        </p:nvSpPr>
        <p:spPr>
          <a:xfrm>
            <a:off x="2612084" y="2760959"/>
            <a:ext cx="3426913" cy="801691"/>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0"/>
              </a:spcBef>
              <a:spcAft>
                <a:spcPts val="0"/>
              </a:spcAft>
              <a:buClr>
                <a:schemeClr val="dk1"/>
              </a:buClr>
              <a:buSzPts val="1600"/>
              <a:buNone/>
              <a:defRPr sz="1600"/>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5" name="Google Shape;335;p42"/>
          <p:cNvSpPr txBox="1">
            <a:spLocks noGrp="1"/>
          </p:cNvSpPr>
          <p:nvPr>
            <p:ph type="body" idx="2"/>
          </p:nvPr>
        </p:nvSpPr>
        <p:spPr>
          <a:xfrm>
            <a:off x="2612084" y="1857148"/>
            <a:ext cx="342691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sz="1600" b="1"/>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6" name="Google Shape;336;p42"/>
          <p:cNvSpPr txBox="1">
            <a:spLocks noGrp="1"/>
          </p:cNvSpPr>
          <p:nvPr>
            <p:ph type="body" idx="3"/>
          </p:nvPr>
        </p:nvSpPr>
        <p:spPr>
          <a:xfrm>
            <a:off x="2612084" y="2181304"/>
            <a:ext cx="342691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sz="1600"/>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7" name="Google Shape;337;p42"/>
          <p:cNvSpPr>
            <a:spLocks noGrp="1"/>
          </p:cNvSpPr>
          <p:nvPr>
            <p:ph type="pic" idx="4"/>
          </p:nvPr>
        </p:nvSpPr>
        <p:spPr>
          <a:xfrm>
            <a:off x="599758" y="1857149"/>
            <a:ext cx="1789353" cy="2075553"/>
          </a:xfrm>
          <a:prstGeom prst="rect">
            <a:avLst/>
          </a:prstGeom>
          <a:solidFill>
            <a:schemeClr val="lt2"/>
          </a:solidFill>
          <a:ln>
            <a:noFill/>
          </a:ln>
        </p:spPr>
        <p:txBody>
          <a:bodyPr spcFirstLastPara="1" wrap="square" lIns="36000" tIns="108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8" name="Google Shape;338;p42"/>
          <p:cNvSpPr txBox="1">
            <a:spLocks noGrp="1"/>
          </p:cNvSpPr>
          <p:nvPr>
            <p:ph type="body" idx="5"/>
          </p:nvPr>
        </p:nvSpPr>
        <p:spPr>
          <a:xfrm>
            <a:off x="8323537" y="2760959"/>
            <a:ext cx="3562099" cy="801691"/>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0"/>
              </a:spcBef>
              <a:spcAft>
                <a:spcPts val="0"/>
              </a:spcAft>
              <a:buClr>
                <a:schemeClr val="dk1"/>
              </a:buClr>
              <a:buSzPts val="1600"/>
              <a:buNone/>
              <a:defRPr sz="1600"/>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9" name="Google Shape;339;p42"/>
          <p:cNvSpPr txBox="1">
            <a:spLocks noGrp="1"/>
          </p:cNvSpPr>
          <p:nvPr>
            <p:ph type="body" idx="6"/>
          </p:nvPr>
        </p:nvSpPr>
        <p:spPr>
          <a:xfrm>
            <a:off x="8323537" y="1857148"/>
            <a:ext cx="3562099"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sz="1600" b="1"/>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 name="Google Shape;340;p42"/>
          <p:cNvSpPr txBox="1">
            <a:spLocks noGrp="1"/>
          </p:cNvSpPr>
          <p:nvPr>
            <p:ph type="body" idx="7"/>
          </p:nvPr>
        </p:nvSpPr>
        <p:spPr>
          <a:xfrm>
            <a:off x="8323537" y="2181304"/>
            <a:ext cx="3562099"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sz="1600"/>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 name="Google Shape;341;p42"/>
          <p:cNvSpPr>
            <a:spLocks noGrp="1"/>
          </p:cNvSpPr>
          <p:nvPr>
            <p:ph type="pic" idx="8"/>
          </p:nvPr>
        </p:nvSpPr>
        <p:spPr>
          <a:xfrm>
            <a:off x="6311212" y="1857149"/>
            <a:ext cx="1789353" cy="2075553"/>
          </a:xfrm>
          <a:prstGeom prst="rect">
            <a:avLst/>
          </a:prstGeom>
          <a:solidFill>
            <a:schemeClr val="lt2"/>
          </a:solidFill>
          <a:ln>
            <a:noFill/>
          </a:ln>
        </p:spPr>
        <p:txBody>
          <a:bodyPr spcFirstLastPara="1" wrap="square" lIns="36000" tIns="108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2" name="Google Shape;342;p42"/>
          <p:cNvSpPr txBox="1">
            <a:spLocks noGrp="1"/>
          </p:cNvSpPr>
          <p:nvPr>
            <p:ph type="title"/>
          </p:nvPr>
        </p:nvSpPr>
        <p:spPr>
          <a:xfrm>
            <a:off x="599756" y="320283"/>
            <a:ext cx="1128588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3" name="Google Shape;343;p42"/>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42"/>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42"/>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olo encabezado">
  <p:cSld name="Solo encabezado">
    <p:spTree>
      <p:nvGrpSpPr>
        <p:cNvPr id="1" name="Shape 34"/>
        <p:cNvGrpSpPr/>
        <p:nvPr/>
      </p:nvGrpSpPr>
      <p:grpSpPr>
        <a:xfrm>
          <a:off x="0" y="0"/>
          <a:ext cx="0" cy="0"/>
          <a:chOff x="0" y="0"/>
          <a:chExt cx="0" cy="0"/>
        </a:xfrm>
      </p:grpSpPr>
      <p:sp>
        <p:nvSpPr>
          <p:cNvPr id="35" name="Google Shape;35;p16"/>
          <p:cNvSpPr txBox="1">
            <a:spLocks noGrp="1"/>
          </p:cNvSpPr>
          <p:nvPr>
            <p:ph type="title"/>
          </p:nvPr>
        </p:nvSpPr>
        <p:spPr>
          <a:xfrm>
            <a:off x="599755" y="320283"/>
            <a:ext cx="1142291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6"/>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6"/>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acto 3">
  <p:cSld name="Contacto 3">
    <p:spTree>
      <p:nvGrpSpPr>
        <p:cNvPr id="1" name="Shape 346"/>
        <p:cNvGrpSpPr/>
        <p:nvPr/>
      </p:nvGrpSpPr>
      <p:grpSpPr>
        <a:xfrm>
          <a:off x="0" y="0"/>
          <a:ext cx="0" cy="0"/>
          <a:chOff x="0" y="0"/>
          <a:chExt cx="0" cy="0"/>
        </a:xfrm>
      </p:grpSpPr>
      <p:pic>
        <p:nvPicPr>
          <p:cNvPr id="347" name="Google Shape;347;p43"/>
          <p:cNvPicPr preferRelativeResize="0"/>
          <p:nvPr/>
        </p:nvPicPr>
        <p:blipFill rotWithShape="1">
          <a:blip r:embed="rId2">
            <a:alphaModFix/>
          </a:blip>
          <a:srcRect t="233" b="7465"/>
          <a:stretch/>
        </p:blipFill>
        <p:spPr>
          <a:xfrm>
            <a:off x="164181" y="165100"/>
            <a:ext cx="11858487" cy="5968659"/>
          </a:xfrm>
          <a:prstGeom prst="rect">
            <a:avLst/>
          </a:prstGeom>
          <a:noFill/>
          <a:ln>
            <a:noFill/>
          </a:ln>
        </p:spPr>
      </p:pic>
      <p:sp>
        <p:nvSpPr>
          <p:cNvPr id="348" name="Google Shape;348;p43"/>
          <p:cNvSpPr/>
          <p:nvPr/>
        </p:nvSpPr>
        <p:spPr>
          <a:xfrm>
            <a:off x="177802" y="165100"/>
            <a:ext cx="11858487" cy="5968659"/>
          </a:xfrm>
          <a:prstGeom prst="rect">
            <a:avLst/>
          </a:prstGeom>
          <a:solidFill>
            <a:schemeClr val="lt1">
              <a:alpha val="69803"/>
            </a:schemeClr>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49" name="Google Shape;349;p43"/>
          <p:cNvSpPr txBox="1">
            <a:spLocks noGrp="1"/>
          </p:cNvSpPr>
          <p:nvPr>
            <p:ph type="title"/>
          </p:nvPr>
        </p:nvSpPr>
        <p:spPr>
          <a:xfrm>
            <a:off x="599755" y="320283"/>
            <a:ext cx="11414444"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0" name="Google Shape;350;p43"/>
          <p:cNvSpPr txBox="1">
            <a:spLocks noGrp="1"/>
          </p:cNvSpPr>
          <p:nvPr>
            <p:ph type="body" idx="1"/>
          </p:nvPr>
        </p:nvSpPr>
        <p:spPr>
          <a:xfrm>
            <a:off x="599756" y="3965951"/>
            <a:ext cx="3477993" cy="720149"/>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0"/>
              </a:spcBef>
              <a:spcAft>
                <a:spcPts val="0"/>
              </a:spcAft>
              <a:buClr>
                <a:schemeClr val="dk1"/>
              </a:buClr>
              <a:buSzPts val="1333"/>
              <a:buNone/>
              <a:defRPr sz="1333"/>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 name="Google Shape;351;p43"/>
          <p:cNvSpPr txBox="1">
            <a:spLocks noGrp="1"/>
          </p:cNvSpPr>
          <p:nvPr>
            <p:ph type="body" idx="2"/>
          </p:nvPr>
        </p:nvSpPr>
        <p:spPr>
          <a:xfrm>
            <a:off x="599756" y="3345197"/>
            <a:ext cx="347799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333"/>
              <a:buNone/>
              <a:defRPr sz="1333" b="1"/>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2" name="Google Shape;352;p43"/>
          <p:cNvSpPr txBox="1">
            <a:spLocks noGrp="1"/>
          </p:cNvSpPr>
          <p:nvPr>
            <p:ph type="body" idx="3"/>
          </p:nvPr>
        </p:nvSpPr>
        <p:spPr>
          <a:xfrm>
            <a:off x="599756" y="3581825"/>
            <a:ext cx="347799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333"/>
              <a:buNone/>
              <a:defRPr sz="1333"/>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3" name="Google Shape;353;p43"/>
          <p:cNvSpPr>
            <a:spLocks noGrp="1"/>
          </p:cNvSpPr>
          <p:nvPr>
            <p:ph type="pic" idx="4"/>
          </p:nvPr>
        </p:nvSpPr>
        <p:spPr>
          <a:xfrm>
            <a:off x="599757" y="1569543"/>
            <a:ext cx="1355440" cy="1572237"/>
          </a:xfrm>
          <a:prstGeom prst="rect">
            <a:avLst/>
          </a:prstGeom>
          <a:solidFill>
            <a:schemeClr val="lt2"/>
          </a:solidFill>
          <a:ln>
            <a:noFill/>
          </a:ln>
        </p:spPr>
        <p:txBody>
          <a:bodyPr spcFirstLastPara="1" wrap="square" lIns="36000" tIns="864000" rIns="36000" bIns="36000" anchor="t" anchorCtr="0">
            <a:noAutofit/>
          </a:bodyPr>
          <a:lstStyle>
            <a:lvl1pPr marR="0" lvl="0" algn="ctr" rtl="0">
              <a:lnSpc>
                <a:spcPct val="90000"/>
              </a:lnSpc>
              <a:spcBef>
                <a:spcPts val="800"/>
              </a:spcBef>
              <a:spcAft>
                <a:spcPts val="0"/>
              </a:spcAft>
              <a:buClr>
                <a:schemeClr val="dk2"/>
              </a:buClr>
              <a:buSzPts val="800"/>
              <a:buFont typeface="Arial"/>
              <a:buNone/>
              <a:defRPr sz="800"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54" name="Google Shape;354;p43"/>
          <p:cNvSpPr txBox="1">
            <a:spLocks noGrp="1"/>
          </p:cNvSpPr>
          <p:nvPr>
            <p:ph type="body" idx="5"/>
          </p:nvPr>
        </p:nvSpPr>
        <p:spPr>
          <a:xfrm>
            <a:off x="4464610" y="3965951"/>
            <a:ext cx="3477993" cy="720149"/>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0"/>
              </a:spcBef>
              <a:spcAft>
                <a:spcPts val="0"/>
              </a:spcAft>
              <a:buClr>
                <a:schemeClr val="dk1"/>
              </a:buClr>
              <a:buSzPts val="1333"/>
              <a:buNone/>
              <a:defRPr sz="1333"/>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5" name="Google Shape;355;p43"/>
          <p:cNvSpPr txBox="1">
            <a:spLocks noGrp="1"/>
          </p:cNvSpPr>
          <p:nvPr>
            <p:ph type="body" idx="6"/>
          </p:nvPr>
        </p:nvSpPr>
        <p:spPr>
          <a:xfrm>
            <a:off x="4464610" y="3345197"/>
            <a:ext cx="347799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333"/>
              <a:buNone/>
              <a:defRPr sz="1333" b="1"/>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6" name="Google Shape;356;p43"/>
          <p:cNvSpPr txBox="1">
            <a:spLocks noGrp="1"/>
          </p:cNvSpPr>
          <p:nvPr>
            <p:ph type="body" idx="7"/>
          </p:nvPr>
        </p:nvSpPr>
        <p:spPr>
          <a:xfrm>
            <a:off x="4464610" y="3581825"/>
            <a:ext cx="347799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333"/>
              <a:buNone/>
              <a:defRPr sz="1333"/>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 name="Google Shape;357;p43"/>
          <p:cNvSpPr>
            <a:spLocks noGrp="1"/>
          </p:cNvSpPr>
          <p:nvPr>
            <p:ph type="pic" idx="8"/>
          </p:nvPr>
        </p:nvSpPr>
        <p:spPr>
          <a:xfrm>
            <a:off x="4464612" y="1569543"/>
            <a:ext cx="1355440" cy="1572237"/>
          </a:xfrm>
          <a:prstGeom prst="rect">
            <a:avLst/>
          </a:prstGeom>
          <a:solidFill>
            <a:schemeClr val="lt2"/>
          </a:solidFill>
          <a:ln>
            <a:noFill/>
          </a:ln>
        </p:spPr>
        <p:txBody>
          <a:bodyPr spcFirstLastPara="1" wrap="square" lIns="36000" tIns="864000" rIns="36000" bIns="36000" anchor="t" anchorCtr="0">
            <a:noAutofit/>
          </a:bodyPr>
          <a:lstStyle>
            <a:lvl1pPr marR="0" lvl="0" algn="ctr" rtl="0">
              <a:lnSpc>
                <a:spcPct val="90000"/>
              </a:lnSpc>
              <a:spcBef>
                <a:spcPts val="800"/>
              </a:spcBef>
              <a:spcAft>
                <a:spcPts val="0"/>
              </a:spcAft>
              <a:buClr>
                <a:schemeClr val="dk2"/>
              </a:buClr>
              <a:buSzPts val="800"/>
              <a:buFont typeface="Arial"/>
              <a:buNone/>
              <a:defRPr sz="800"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58" name="Google Shape;358;p43"/>
          <p:cNvSpPr txBox="1">
            <a:spLocks noGrp="1"/>
          </p:cNvSpPr>
          <p:nvPr>
            <p:ph type="body" idx="9"/>
          </p:nvPr>
        </p:nvSpPr>
        <p:spPr>
          <a:xfrm>
            <a:off x="8329465" y="3965951"/>
            <a:ext cx="3477993" cy="720149"/>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0"/>
              </a:spcBef>
              <a:spcAft>
                <a:spcPts val="0"/>
              </a:spcAft>
              <a:buClr>
                <a:schemeClr val="dk1"/>
              </a:buClr>
              <a:buSzPts val="1333"/>
              <a:buNone/>
              <a:defRPr sz="1333"/>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9" name="Google Shape;359;p43"/>
          <p:cNvSpPr txBox="1">
            <a:spLocks noGrp="1"/>
          </p:cNvSpPr>
          <p:nvPr>
            <p:ph type="body" idx="13"/>
          </p:nvPr>
        </p:nvSpPr>
        <p:spPr>
          <a:xfrm>
            <a:off x="8329465" y="3345197"/>
            <a:ext cx="347799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333"/>
              <a:buNone/>
              <a:defRPr sz="1333" b="1"/>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 name="Google Shape;360;p43"/>
          <p:cNvSpPr txBox="1">
            <a:spLocks noGrp="1"/>
          </p:cNvSpPr>
          <p:nvPr>
            <p:ph type="body" idx="14"/>
          </p:nvPr>
        </p:nvSpPr>
        <p:spPr>
          <a:xfrm>
            <a:off x="8329465" y="3581825"/>
            <a:ext cx="347799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333"/>
              <a:buNone/>
              <a:defRPr sz="1333"/>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1" name="Google Shape;361;p43"/>
          <p:cNvSpPr>
            <a:spLocks noGrp="1"/>
          </p:cNvSpPr>
          <p:nvPr>
            <p:ph type="pic" idx="15"/>
          </p:nvPr>
        </p:nvSpPr>
        <p:spPr>
          <a:xfrm>
            <a:off x="8329467" y="1569543"/>
            <a:ext cx="1355440" cy="1572237"/>
          </a:xfrm>
          <a:prstGeom prst="rect">
            <a:avLst/>
          </a:prstGeom>
          <a:solidFill>
            <a:schemeClr val="lt2"/>
          </a:solidFill>
          <a:ln>
            <a:noFill/>
          </a:ln>
        </p:spPr>
        <p:txBody>
          <a:bodyPr spcFirstLastPara="1" wrap="square" lIns="36000" tIns="864000" rIns="36000" bIns="36000" anchor="t" anchorCtr="0">
            <a:noAutofit/>
          </a:bodyPr>
          <a:lstStyle>
            <a:lvl1pPr marR="0" lvl="0" algn="ctr" rtl="0">
              <a:lnSpc>
                <a:spcPct val="90000"/>
              </a:lnSpc>
              <a:spcBef>
                <a:spcPts val="800"/>
              </a:spcBef>
              <a:spcAft>
                <a:spcPts val="0"/>
              </a:spcAft>
              <a:buClr>
                <a:schemeClr val="dk2"/>
              </a:buClr>
              <a:buSzPts val="800"/>
              <a:buFont typeface="Arial"/>
              <a:buNone/>
              <a:defRPr sz="800"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62" name="Google Shape;362;p43"/>
          <p:cNvSpPr txBox="1"/>
          <p:nvPr/>
        </p:nvSpPr>
        <p:spPr>
          <a:xfrm>
            <a:off x="1046182" y="5403596"/>
            <a:ext cx="1048877"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www.giz.de</a:t>
            </a:r>
            <a:endParaRPr sz="1333">
              <a:solidFill>
                <a:srgbClr val="3F3F3F"/>
              </a:solidFill>
              <a:latin typeface="Arial"/>
              <a:ea typeface="Arial"/>
              <a:cs typeface="Arial"/>
              <a:sym typeface="Arial"/>
            </a:endParaRPr>
          </a:p>
        </p:txBody>
      </p:sp>
      <p:pic>
        <p:nvPicPr>
          <p:cNvPr id="363" name="Google Shape;363;p43" descr="Ein Bild, das Axt, Werkzeug enthält.&#10;&#10;Mit sehr hoher Zuverlässigkeit generierte Beschreibung"/>
          <p:cNvPicPr preferRelativeResize="0"/>
          <p:nvPr/>
        </p:nvPicPr>
        <p:blipFill rotWithShape="1">
          <a:blip r:embed="rId3">
            <a:alphaModFix/>
          </a:blip>
          <a:srcRect/>
          <a:stretch/>
        </p:blipFill>
        <p:spPr>
          <a:xfrm>
            <a:off x="3031312" y="5442594"/>
            <a:ext cx="387637" cy="315277"/>
          </a:xfrm>
          <a:prstGeom prst="rect">
            <a:avLst/>
          </a:prstGeom>
          <a:noFill/>
          <a:ln>
            <a:noFill/>
          </a:ln>
        </p:spPr>
      </p:pic>
      <p:pic>
        <p:nvPicPr>
          <p:cNvPr id="364" name="Google Shape;364;p43"/>
          <p:cNvPicPr preferRelativeResize="0"/>
          <p:nvPr/>
        </p:nvPicPr>
        <p:blipFill rotWithShape="1">
          <a:blip r:embed="rId4">
            <a:alphaModFix/>
          </a:blip>
          <a:srcRect/>
          <a:stretch/>
        </p:blipFill>
        <p:spPr>
          <a:xfrm>
            <a:off x="6614904" y="5408250"/>
            <a:ext cx="312688" cy="312685"/>
          </a:xfrm>
          <a:prstGeom prst="rect">
            <a:avLst/>
          </a:prstGeom>
          <a:noFill/>
          <a:ln>
            <a:noFill/>
          </a:ln>
        </p:spPr>
      </p:pic>
      <p:grpSp>
        <p:nvGrpSpPr>
          <p:cNvPr id="365" name="Google Shape;365;p43"/>
          <p:cNvGrpSpPr/>
          <p:nvPr/>
        </p:nvGrpSpPr>
        <p:grpSpPr>
          <a:xfrm>
            <a:off x="592656" y="5372336"/>
            <a:ext cx="350163" cy="396344"/>
            <a:chOff x="4933951" y="-41275"/>
            <a:chExt cx="2130425" cy="2411413"/>
          </a:xfrm>
        </p:grpSpPr>
        <p:sp>
          <p:nvSpPr>
            <p:cNvPr id="366" name="Google Shape;366;p43"/>
            <p:cNvSpPr/>
            <p:nvPr/>
          </p:nvSpPr>
          <p:spPr>
            <a:xfrm>
              <a:off x="4945063" y="1435100"/>
              <a:ext cx="2114550" cy="935038"/>
            </a:xfrm>
            <a:custGeom>
              <a:avLst/>
              <a:gdLst/>
              <a:ahLst/>
              <a:cxnLst/>
              <a:rect l="l" t="t" r="r" b="b"/>
              <a:pathLst>
                <a:path w="425" h="188" extrusionOk="0">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67" name="Google Shape;367;p43"/>
            <p:cNvSpPr/>
            <p:nvPr/>
          </p:nvSpPr>
          <p:spPr>
            <a:xfrm>
              <a:off x="4945063" y="-41275"/>
              <a:ext cx="2108200" cy="860425"/>
            </a:xfrm>
            <a:custGeom>
              <a:avLst/>
              <a:gdLst/>
              <a:ahLst/>
              <a:cxnLst/>
              <a:rect l="l" t="t" r="r" b="b"/>
              <a:pathLst>
                <a:path w="424" h="173" extrusionOk="0">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68" name="Google Shape;368;p43"/>
            <p:cNvSpPr/>
            <p:nvPr/>
          </p:nvSpPr>
          <p:spPr>
            <a:xfrm>
              <a:off x="4933951" y="952500"/>
              <a:ext cx="617538" cy="363538"/>
            </a:xfrm>
            <a:custGeom>
              <a:avLst/>
              <a:gdLst/>
              <a:ahLst/>
              <a:cxnLst/>
              <a:rect l="l" t="t" r="r" b="b"/>
              <a:pathLst>
                <a:path w="124" h="73" extrusionOk="0">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69" name="Google Shape;369;p43"/>
            <p:cNvSpPr/>
            <p:nvPr/>
          </p:nvSpPr>
          <p:spPr>
            <a:xfrm>
              <a:off x="6446838" y="952500"/>
              <a:ext cx="617538" cy="363538"/>
            </a:xfrm>
            <a:custGeom>
              <a:avLst/>
              <a:gdLst/>
              <a:ahLst/>
              <a:cxnLst/>
              <a:rect l="l" t="t" r="r" b="b"/>
              <a:pathLst>
                <a:path w="124" h="73" extrusionOk="0">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370" name="Google Shape;370;p43"/>
            <p:cNvSpPr/>
            <p:nvPr/>
          </p:nvSpPr>
          <p:spPr>
            <a:xfrm>
              <a:off x="5691188" y="952500"/>
              <a:ext cx="615950" cy="363538"/>
            </a:xfrm>
            <a:custGeom>
              <a:avLst/>
              <a:gdLst/>
              <a:ahLst/>
              <a:cxnLst/>
              <a:rect l="l" t="t" r="r" b="b"/>
              <a:pathLst>
                <a:path w="124" h="73" extrusionOk="0">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sp>
        <p:nvSpPr>
          <p:cNvPr id="371" name="Google Shape;371;p43"/>
          <p:cNvSpPr txBox="1"/>
          <p:nvPr/>
        </p:nvSpPr>
        <p:spPr>
          <a:xfrm>
            <a:off x="3496266" y="5403596"/>
            <a:ext cx="2305631"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https://twitter.com/giz_gmbh</a:t>
            </a:r>
            <a:endParaRPr sz="1333">
              <a:solidFill>
                <a:srgbClr val="3F3F3F"/>
              </a:solidFill>
              <a:latin typeface="Arial"/>
              <a:ea typeface="Arial"/>
              <a:cs typeface="Arial"/>
              <a:sym typeface="Arial"/>
            </a:endParaRPr>
          </a:p>
        </p:txBody>
      </p:sp>
      <p:sp>
        <p:nvSpPr>
          <p:cNvPr id="372" name="Google Shape;372;p43"/>
          <p:cNvSpPr txBox="1"/>
          <p:nvPr/>
        </p:nvSpPr>
        <p:spPr>
          <a:xfrm>
            <a:off x="7004908" y="5403596"/>
            <a:ext cx="2950038"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https://www.facebook.com/gizprofile/</a:t>
            </a:r>
            <a:endParaRPr sz="1333">
              <a:solidFill>
                <a:srgbClr val="3F3F3F"/>
              </a:solidFill>
              <a:latin typeface="Arial"/>
              <a:ea typeface="Arial"/>
              <a:cs typeface="Arial"/>
              <a:sym typeface="Arial"/>
            </a:endParaRPr>
          </a:p>
        </p:txBody>
      </p:sp>
      <p:sp>
        <p:nvSpPr>
          <p:cNvPr id="373" name="Google Shape;373;p43"/>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4" name="Google Shape;374;p43"/>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5" name="Google Shape;375;p43"/>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olo encabezado (altern.)">
  <p:cSld name="Solo encabezado (altern.)">
    <p:spTree>
      <p:nvGrpSpPr>
        <p:cNvPr id="1" name="Shape 376"/>
        <p:cNvGrpSpPr/>
        <p:nvPr/>
      </p:nvGrpSpPr>
      <p:grpSpPr>
        <a:xfrm>
          <a:off x="0" y="0"/>
          <a:ext cx="0" cy="0"/>
          <a:chOff x="0" y="0"/>
          <a:chExt cx="0" cy="0"/>
        </a:xfrm>
      </p:grpSpPr>
      <p:sp>
        <p:nvSpPr>
          <p:cNvPr id="377" name="Google Shape;377;p44"/>
          <p:cNvSpPr txBox="1">
            <a:spLocks noGrp="1"/>
          </p:cNvSpPr>
          <p:nvPr>
            <p:ph type="title"/>
          </p:nvPr>
        </p:nvSpPr>
        <p:spPr>
          <a:xfrm>
            <a:off x="599755" y="320283"/>
            <a:ext cx="1142291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78" name="Google Shape;378;p44"/>
          <p:cNvGrpSpPr/>
          <p:nvPr/>
        </p:nvGrpSpPr>
        <p:grpSpPr>
          <a:xfrm rot="10800000" flipH="1">
            <a:off x="164180" y="5311118"/>
            <a:ext cx="3094437" cy="822639"/>
            <a:chOff x="4846637" y="119557"/>
            <a:chExt cx="3783013" cy="1005693"/>
          </a:xfrm>
        </p:grpSpPr>
        <p:sp>
          <p:nvSpPr>
            <p:cNvPr id="379" name="Google Shape;379;p44"/>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l="-223" r="-22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80" name="Google Shape;380;p44"/>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81" name="Google Shape;381;p44"/>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82" name="Google Shape;382;p44"/>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83" name="Google Shape;383;p44"/>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sp>
        <p:nvSpPr>
          <p:cNvPr id="384" name="Google Shape;384;p44"/>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44"/>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6" name="Google Shape;386;p44"/>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e de imprenta">
  <p:cSld name="Pie de imprenta">
    <p:spTree>
      <p:nvGrpSpPr>
        <p:cNvPr id="1" name="Shape 387"/>
        <p:cNvGrpSpPr/>
        <p:nvPr/>
      </p:nvGrpSpPr>
      <p:grpSpPr>
        <a:xfrm>
          <a:off x="0" y="0"/>
          <a:ext cx="0" cy="0"/>
          <a:chOff x="0" y="0"/>
          <a:chExt cx="0" cy="0"/>
        </a:xfrm>
      </p:grpSpPr>
      <p:sp>
        <p:nvSpPr>
          <p:cNvPr id="388" name="Google Shape;388;p45"/>
          <p:cNvSpPr txBox="1">
            <a:spLocks noGrp="1"/>
          </p:cNvSpPr>
          <p:nvPr>
            <p:ph type="body" idx="1"/>
          </p:nvPr>
        </p:nvSpPr>
        <p:spPr>
          <a:xfrm>
            <a:off x="3813443" y="431341"/>
            <a:ext cx="6815481" cy="574260"/>
          </a:xfrm>
          <a:prstGeom prst="rect">
            <a:avLst/>
          </a:prstGeom>
          <a:noFill/>
          <a:ln>
            <a:noFill/>
          </a:ln>
        </p:spPr>
        <p:txBody>
          <a:bodyPr spcFirstLastPara="1" wrap="square" lIns="0" tIns="0" rIns="72000" bIns="0" anchor="t" anchorCtr="0">
            <a:spAutoFit/>
          </a:bodyPr>
          <a:lstStyle>
            <a:lvl1pPr marL="457200" marR="0" lvl="0" indent="-228600" algn="l">
              <a:lnSpc>
                <a:spcPct val="100000"/>
              </a:lnSpc>
              <a:spcBef>
                <a:spcPts val="0"/>
              </a:spcBef>
              <a:spcAft>
                <a:spcPts val="0"/>
              </a:spcAft>
              <a:buClr>
                <a:schemeClr val="accent1"/>
              </a:buClr>
              <a:buSzPts val="933"/>
              <a:buFont typeface="Arial"/>
              <a:buNone/>
              <a:defRPr sz="933" b="1">
                <a:solidFill>
                  <a:schemeClr val="accent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9" name="Google Shape;389;p45"/>
          <p:cNvSpPr/>
          <p:nvPr/>
        </p:nvSpPr>
        <p:spPr>
          <a:xfrm>
            <a:off x="600661" y="1475895"/>
            <a:ext cx="4286015" cy="1688283"/>
          </a:xfrm>
          <a:prstGeom prst="rect">
            <a:avLst/>
          </a:prstGeom>
          <a:noFill/>
          <a:ln>
            <a:noFill/>
          </a:ln>
        </p:spPr>
        <p:txBody>
          <a:bodyPr spcFirstLastPara="1" wrap="square" lIns="0" tIns="0" rIns="91425" bIns="4570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000000"/>
                </a:solidFill>
                <a:latin typeface="Arial"/>
                <a:ea typeface="Arial"/>
                <a:cs typeface="Arial"/>
                <a:sym typeface="Arial"/>
              </a:rPr>
              <a:t>Como empresa federal, la GIZ asiste al Gobierno de la República Federal de Alemania en su labor para alcanzar sus objetivos en el ámbito de la cooperación internacional para el desarrollo sostenible.</a:t>
            </a:r>
            <a:endParaRPr/>
          </a:p>
          <a:p>
            <a:pPr marL="0" marR="0" lvl="0" indent="0" algn="l" rtl="0">
              <a:lnSpc>
                <a:spcPct val="100000"/>
              </a:lnSpc>
              <a:spcBef>
                <a:spcPts val="0"/>
              </a:spcBef>
              <a:spcAft>
                <a:spcPts val="0"/>
              </a:spcAft>
              <a:buClr>
                <a:schemeClr val="dk1"/>
              </a:buClr>
              <a:buSzPts val="1067"/>
              <a:buFont typeface="Arial"/>
              <a:buNone/>
            </a:pPr>
            <a:endParaRPr sz="10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67"/>
              <a:buFont typeface="Arial"/>
              <a:buNone/>
            </a:pPr>
            <a:r>
              <a:rPr lang="en-US" sz="1067" b="1" i="0" u="none" strike="noStrike" cap="none">
                <a:solidFill>
                  <a:srgbClr val="000000"/>
                </a:solidFill>
                <a:latin typeface="Arial"/>
                <a:ea typeface="Arial"/>
                <a:cs typeface="Arial"/>
                <a:sym typeface="Arial"/>
              </a:rPr>
              <a:t>Publicado por: </a:t>
            </a:r>
            <a:endParaRPr/>
          </a:p>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000000"/>
                </a:solidFill>
                <a:latin typeface="Arial"/>
                <a:ea typeface="Arial"/>
                <a:cs typeface="Arial"/>
                <a:sym typeface="Arial"/>
              </a:rPr>
              <a:t>Deutsche Gesellschaft für </a:t>
            </a:r>
            <a:endParaRPr/>
          </a:p>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000000"/>
                </a:solidFill>
                <a:latin typeface="Arial"/>
                <a:ea typeface="Arial"/>
                <a:cs typeface="Arial"/>
                <a:sym typeface="Arial"/>
              </a:rPr>
              <a:t>Internationale Zusammenarbeit (GIZ) GmbH</a:t>
            </a:r>
            <a:endParaRPr/>
          </a:p>
          <a:p>
            <a:pPr marL="0" marR="0" lvl="0" indent="0" algn="l" rtl="0">
              <a:lnSpc>
                <a:spcPct val="100000"/>
              </a:lnSpc>
              <a:spcBef>
                <a:spcPts val="0"/>
              </a:spcBef>
              <a:spcAft>
                <a:spcPts val="0"/>
              </a:spcAft>
              <a:buClr>
                <a:schemeClr val="dk1"/>
              </a:buClr>
              <a:buSzPts val="1067"/>
              <a:buFont typeface="Arial"/>
              <a:buNone/>
            </a:pPr>
            <a:endParaRPr sz="10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000000"/>
                </a:solidFill>
                <a:latin typeface="Arial"/>
                <a:ea typeface="Arial"/>
                <a:cs typeface="Arial"/>
                <a:sym typeface="Arial"/>
              </a:rPr>
              <a:t>Domicilios de la Sociedad </a:t>
            </a:r>
            <a:endParaRPr/>
          </a:p>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000000"/>
                </a:solidFill>
                <a:latin typeface="Arial"/>
                <a:ea typeface="Arial"/>
                <a:cs typeface="Arial"/>
                <a:sym typeface="Arial"/>
              </a:rPr>
              <a:t>Bonn y Eschborn, Alemania </a:t>
            </a:r>
            <a:endParaRPr/>
          </a:p>
        </p:txBody>
      </p:sp>
      <p:sp>
        <p:nvSpPr>
          <p:cNvPr id="390" name="Google Shape;390;p45"/>
          <p:cNvSpPr txBox="1">
            <a:spLocks noGrp="1"/>
          </p:cNvSpPr>
          <p:nvPr>
            <p:ph type="body" idx="2"/>
          </p:nvPr>
        </p:nvSpPr>
        <p:spPr>
          <a:xfrm>
            <a:off x="600660" y="3397146"/>
            <a:ext cx="4619229" cy="2350191"/>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800"/>
              </a:spcBef>
              <a:spcAft>
                <a:spcPts val="0"/>
              </a:spcAft>
              <a:buClr>
                <a:srgbClr val="000000"/>
              </a:buClr>
              <a:buSzPts val="1067"/>
              <a:buNone/>
              <a:defRPr sz="1067" b="0" i="0" u="none" strike="noStrike" cap="none">
                <a:solidFill>
                  <a:srgbClr val="000000"/>
                </a:solidFill>
                <a:latin typeface="Arial"/>
                <a:ea typeface="Arial"/>
                <a:cs typeface="Arial"/>
                <a:sym typeface="Arial"/>
              </a:defRPr>
            </a:lvl1pPr>
            <a:lvl2pPr marL="914400" lvl="1" indent="-228600" algn="l">
              <a:lnSpc>
                <a:spcPct val="90000"/>
              </a:lnSpc>
              <a:spcBef>
                <a:spcPts val="800"/>
              </a:spcBef>
              <a:spcAft>
                <a:spcPts val="0"/>
              </a:spcAft>
              <a:buSzPts val="1067"/>
              <a:buNone/>
              <a:defRPr sz="1067" b="0" i="0" u="none" strike="noStrike" cap="none">
                <a:solidFill>
                  <a:srgbClr val="000000"/>
                </a:solidFill>
                <a:latin typeface="Arial"/>
                <a:ea typeface="Arial"/>
                <a:cs typeface="Arial"/>
                <a:sym typeface="Arial"/>
              </a:defRPr>
            </a:lvl2pPr>
            <a:lvl3pPr marL="1371600" lvl="2" indent="-313245" algn="l">
              <a:lnSpc>
                <a:spcPct val="90000"/>
              </a:lnSpc>
              <a:spcBef>
                <a:spcPts val="800"/>
              </a:spcBef>
              <a:spcAft>
                <a:spcPts val="0"/>
              </a:spcAft>
              <a:buSzPts val="1333"/>
              <a:buChar char="−"/>
              <a:defRPr sz="1333" b="0" i="0" u="none" strike="noStrike" cap="none">
                <a:solidFill>
                  <a:srgbClr val="000000"/>
                </a:solidFill>
                <a:latin typeface="Arial"/>
                <a:ea typeface="Arial"/>
                <a:cs typeface="Arial"/>
                <a:sym typeface="Arial"/>
              </a:defRPr>
            </a:lvl3pPr>
            <a:lvl4pPr marL="1828800" lvl="3" indent="-313245" algn="l">
              <a:lnSpc>
                <a:spcPct val="90000"/>
              </a:lnSpc>
              <a:spcBef>
                <a:spcPts val="500"/>
              </a:spcBef>
              <a:spcAft>
                <a:spcPts val="0"/>
              </a:spcAft>
              <a:buClr>
                <a:srgbClr val="000000"/>
              </a:buClr>
              <a:buSzPts val="1333"/>
              <a:buChar char="•"/>
              <a:defRPr sz="1333" b="0" i="0" u="none" strike="noStrike" cap="none">
                <a:solidFill>
                  <a:srgbClr val="000000"/>
                </a:solidFill>
                <a:latin typeface="Arial"/>
                <a:ea typeface="Arial"/>
                <a:cs typeface="Arial"/>
                <a:sym typeface="Arial"/>
              </a:defRPr>
            </a:lvl4pPr>
            <a:lvl5pPr marL="2286000" lvl="4" indent="-313245" algn="l">
              <a:lnSpc>
                <a:spcPct val="90000"/>
              </a:lnSpc>
              <a:spcBef>
                <a:spcPts val="500"/>
              </a:spcBef>
              <a:spcAft>
                <a:spcPts val="0"/>
              </a:spcAft>
              <a:buClr>
                <a:srgbClr val="000000"/>
              </a:buClr>
              <a:buSzPts val="1333"/>
              <a:buChar char="•"/>
              <a:defRPr sz="1333" b="0" i="0" u="none" strike="noStrike" cap="none">
                <a:solidFill>
                  <a:srgbClr val="00000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1" name="Google Shape;391;p45"/>
          <p:cNvSpPr txBox="1">
            <a:spLocks noGrp="1"/>
          </p:cNvSpPr>
          <p:nvPr>
            <p:ph type="body" idx="3"/>
          </p:nvPr>
        </p:nvSpPr>
        <p:spPr>
          <a:xfrm>
            <a:off x="5848718" y="1475896"/>
            <a:ext cx="4570903" cy="2594357"/>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800"/>
              </a:spcBef>
              <a:spcAft>
                <a:spcPts val="0"/>
              </a:spcAft>
              <a:buClr>
                <a:srgbClr val="000000"/>
              </a:buClr>
              <a:buSzPts val="1067"/>
              <a:buNone/>
              <a:defRPr sz="1067" b="0" i="0" u="none" strike="noStrike" cap="none">
                <a:solidFill>
                  <a:srgbClr val="000000"/>
                </a:solidFill>
                <a:latin typeface="Arial"/>
                <a:ea typeface="Arial"/>
                <a:cs typeface="Arial"/>
                <a:sym typeface="Arial"/>
              </a:defRPr>
            </a:lvl1pPr>
            <a:lvl2pPr marL="914400" lvl="1" indent="-228600" algn="l">
              <a:lnSpc>
                <a:spcPct val="100000"/>
              </a:lnSpc>
              <a:spcBef>
                <a:spcPts val="800"/>
              </a:spcBef>
              <a:spcAft>
                <a:spcPts val="0"/>
              </a:spcAft>
              <a:buSzPts val="1067"/>
              <a:buNone/>
              <a:defRPr sz="1067" b="0" i="0" u="none" strike="noStrike" cap="none">
                <a:solidFill>
                  <a:srgbClr val="000000"/>
                </a:solidFill>
                <a:latin typeface="Arial"/>
                <a:ea typeface="Arial"/>
                <a:cs typeface="Arial"/>
                <a:sym typeface="Arial"/>
              </a:defRPr>
            </a:lvl2pPr>
            <a:lvl3pPr marL="1371600" lvl="2" indent="-313245" algn="l">
              <a:lnSpc>
                <a:spcPct val="90000"/>
              </a:lnSpc>
              <a:spcBef>
                <a:spcPts val="800"/>
              </a:spcBef>
              <a:spcAft>
                <a:spcPts val="0"/>
              </a:spcAft>
              <a:buSzPts val="1333"/>
              <a:buChar char="−"/>
              <a:defRPr sz="1333" b="0" i="0" u="none" strike="noStrike" cap="none">
                <a:solidFill>
                  <a:srgbClr val="000000"/>
                </a:solidFill>
                <a:latin typeface="Arial"/>
                <a:ea typeface="Arial"/>
                <a:cs typeface="Arial"/>
                <a:sym typeface="Arial"/>
              </a:defRPr>
            </a:lvl3pPr>
            <a:lvl4pPr marL="1828800" lvl="3" indent="-313245" algn="l">
              <a:lnSpc>
                <a:spcPct val="90000"/>
              </a:lnSpc>
              <a:spcBef>
                <a:spcPts val="500"/>
              </a:spcBef>
              <a:spcAft>
                <a:spcPts val="0"/>
              </a:spcAft>
              <a:buClr>
                <a:srgbClr val="000000"/>
              </a:buClr>
              <a:buSzPts val="1333"/>
              <a:buChar char="•"/>
              <a:defRPr sz="1333" b="0" i="0" u="none" strike="noStrike" cap="none">
                <a:solidFill>
                  <a:srgbClr val="000000"/>
                </a:solidFill>
                <a:latin typeface="Arial"/>
                <a:ea typeface="Arial"/>
                <a:cs typeface="Arial"/>
                <a:sym typeface="Arial"/>
              </a:defRPr>
            </a:lvl4pPr>
            <a:lvl5pPr marL="2286000" lvl="4" indent="-313245" algn="l">
              <a:lnSpc>
                <a:spcPct val="90000"/>
              </a:lnSpc>
              <a:spcBef>
                <a:spcPts val="500"/>
              </a:spcBef>
              <a:spcAft>
                <a:spcPts val="0"/>
              </a:spcAft>
              <a:buClr>
                <a:srgbClr val="000000"/>
              </a:buClr>
              <a:buSzPts val="1333"/>
              <a:buChar char="•"/>
              <a:defRPr sz="1333" b="0" i="0" u="none" strike="noStrike" cap="none">
                <a:solidFill>
                  <a:srgbClr val="00000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2" name="Google Shape;392;p45"/>
          <p:cNvSpPr txBox="1"/>
          <p:nvPr/>
        </p:nvSpPr>
        <p:spPr>
          <a:xfrm>
            <a:off x="599757" y="320283"/>
            <a:ext cx="3739345" cy="720725"/>
          </a:xfrm>
          <a:prstGeom prst="rect">
            <a:avLst/>
          </a:prstGeom>
          <a:noFill/>
          <a:ln>
            <a:noFill/>
          </a:ln>
        </p:spPr>
        <p:txBody>
          <a:bodyPr spcFirstLastPara="1" wrap="square" lIns="0" tIns="0" rIns="96000" bIns="0" anchor="b"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cap="none">
                <a:solidFill>
                  <a:schemeClr val="dk1"/>
                </a:solidFill>
                <a:latin typeface="Arial"/>
                <a:ea typeface="Arial"/>
                <a:cs typeface="Arial"/>
                <a:sym typeface="Arial"/>
              </a:rPr>
              <a:t>Pie de imprenta</a:t>
            </a:r>
            <a:endParaRPr/>
          </a:p>
        </p:txBody>
      </p:sp>
      <p:sp>
        <p:nvSpPr>
          <p:cNvPr id="393" name="Google Shape;393;p45"/>
          <p:cNvSpPr txBox="1">
            <a:spLocks noGrp="1"/>
          </p:cNvSpPr>
          <p:nvPr>
            <p:ph type="body" idx="4"/>
          </p:nvPr>
        </p:nvSpPr>
        <p:spPr>
          <a:xfrm>
            <a:off x="5848350" y="4276011"/>
            <a:ext cx="2863849" cy="147733"/>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rgbClr val="000000"/>
              </a:buClr>
              <a:buSzPts val="1067"/>
              <a:buNone/>
              <a:defRPr sz="1067">
                <a:solidFill>
                  <a:srgbClr val="000000"/>
                </a:solidFill>
              </a:defRPr>
            </a:lvl1pPr>
            <a:lvl2pPr marL="914400" lvl="1" indent="-342900" algn="l">
              <a:lnSpc>
                <a:spcPct val="90000"/>
              </a:lnSpc>
              <a:spcBef>
                <a:spcPts val="800"/>
              </a:spcBef>
              <a:spcAft>
                <a:spcPts val="0"/>
              </a:spcAft>
              <a:buSzPts val="1800"/>
              <a:buChar char="▪"/>
              <a:defRPr sz="1800"/>
            </a:lvl2pPr>
            <a:lvl3pPr marL="1371600" lvl="2" indent="-342900" algn="l">
              <a:lnSpc>
                <a:spcPct val="90000"/>
              </a:lnSpc>
              <a:spcBef>
                <a:spcPts val="800"/>
              </a:spcBef>
              <a:spcAft>
                <a:spcPts val="0"/>
              </a:spcAft>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4" name="Google Shape;394;p45"/>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5" name="Google Shape;395;p45"/>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6" name="Google Shape;396;p45"/>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Fotografías y fuentes">
  <p:cSld name="Fotografías y fuentes">
    <p:spTree>
      <p:nvGrpSpPr>
        <p:cNvPr id="1" name="Shape 397"/>
        <p:cNvGrpSpPr/>
        <p:nvPr/>
      </p:nvGrpSpPr>
      <p:grpSpPr>
        <a:xfrm>
          <a:off x="0" y="0"/>
          <a:ext cx="0" cy="0"/>
          <a:chOff x="0" y="0"/>
          <a:chExt cx="0" cy="0"/>
        </a:xfrm>
      </p:grpSpPr>
      <p:sp>
        <p:nvSpPr>
          <p:cNvPr id="398" name="Google Shape;398;p46"/>
          <p:cNvSpPr txBox="1">
            <a:spLocks noGrp="1"/>
          </p:cNvSpPr>
          <p:nvPr>
            <p:ph type="body" idx="1"/>
          </p:nvPr>
        </p:nvSpPr>
        <p:spPr>
          <a:xfrm>
            <a:off x="600660" y="1475895"/>
            <a:ext cx="9563579" cy="4626708"/>
          </a:xfrm>
          <a:prstGeom prst="rect">
            <a:avLst/>
          </a:prstGeom>
          <a:noFill/>
          <a:ln>
            <a:noFill/>
          </a:ln>
        </p:spPr>
        <p:txBody>
          <a:bodyPr spcFirstLastPara="1" wrap="square" lIns="0" tIns="0" rIns="72000" bIns="0" anchor="t" anchorCtr="0">
            <a:noAutofit/>
          </a:bodyPr>
          <a:lstStyle>
            <a:lvl1pPr marL="457200" marR="0" lvl="0" indent="-228600" algn="l">
              <a:lnSpc>
                <a:spcPct val="100000"/>
              </a:lnSpc>
              <a:spcBef>
                <a:spcPts val="0"/>
              </a:spcBef>
              <a:spcAft>
                <a:spcPts val="0"/>
              </a:spcAft>
              <a:buClr>
                <a:srgbClr val="000000"/>
              </a:buClr>
              <a:buSzPts val="1067"/>
              <a:buFont typeface="Arial"/>
              <a:buNone/>
              <a:defRPr sz="1067" b="0" i="0" u="none" strike="noStrike" cap="none">
                <a:solidFill>
                  <a:srgbClr val="000000"/>
                </a:solidFill>
                <a:latin typeface="Arial"/>
                <a:ea typeface="Arial"/>
                <a:cs typeface="Arial"/>
                <a:sym typeface="Arial"/>
              </a:defRPr>
            </a:lvl1pPr>
            <a:lvl2pPr marL="914400" lvl="1" indent="-228600" algn="l">
              <a:lnSpc>
                <a:spcPct val="90000"/>
              </a:lnSpc>
              <a:spcBef>
                <a:spcPts val="800"/>
              </a:spcBef>
              <a:spcAft>
                <a:spcPts val="0"/>
              </a:spcAft>
              <a:buSzPts val="1067"/>
              <a:buNone/>
              <a:defRPr sz="1067" b="0" i="0" u="none" strike="noStrike" cap="none">
                <a:solidFill>
                  <a:srgbClr val="000000"/>
                </a:solidFill>
                <a:latin typeface="Arial"/>
                <a:ea typeface="Arial"/>
                <a:cs typeface="Arial"/>
                <a:sym typeface="Arial"/>
              </a:defRPr>
            </a:lvl2pPr>
            <a:lvl3pPr marL="1371600" lvl="2" indent="-313245" algn="l">
              <a:lnSpc>
                <a:spcPct val="90000"/>
              </a:lnSpc>
              <a:spcBef>
                <a:spcPts val="800"/>
              </a:spcBef>
              <a:spcAft>
                <a:spcPts val="0"/>
              </a:spcAft>
              <a:buSzPts val="1333"/>
              <a:buChar char="−"/>
              <a:defRPr sz="1333" b="0" i="0" u="none" strike="noStrike" cap="none">
                <a:solidFill>
                  <a:srgbClr val="000000"/>
                </a:solidFill>
                <a:latin typeface="Arial"/>
                <a:ea typeface="Arial"/>
                <a:cs typeface="Arial"/>
                <a:sym typeface="Arial"/>
              </a:defRPr>
            </a:lvl3pPr>
            <a:lvl4pPr marL="1828800" lvl="3" indent="-313245" algn="l">
              <a:lnSpc>
                <a:spcPct val="90000"/>
              </a:lnSpc>
              <a:spcBef>
                <a:spcPts val="500"/>
              </a:spcBef>
              <a:spcAft>
                <a:spcPts val="0"/>
              </a:spcAft>
              <a:buClr>
                <a:srgbClr val="000000"/>
              </a:buClr>
              <a:buSzPts val="1333"/>
              <a:buChar char="•"/>
              <a:defRPr sz="1333" b="0" i="0" u="none" strike="noStrike" cap="none">
                <a:solidFill>
                  <a:srgbClr val="000000"/>
                </a:solidFill>
                <a:latin typeface="Arial"/>
                <a:ea typeface="Arial"/>
                <a:cs typeface="Arial"/>
                <a:sym typeface="Arial"/>
              </a:defRPr>
            </a:lvl4pPr>
            <a:lvl5pPr marL="2286000" lvl="4" indent="-313245" algn="l">
              <a:lnSpc>
                <a:spcPct val="90000"/>
              </a:lnSpc>
              <a:spcBef>
                <a:spcPts val="500"/>
              </a:spcBef>
              <a:spcAft>
                <a:spcPts val="0"/>
              </a:spcAft>
              <a:buClr>
                <a:srgbClr val="000000"/>
              </a:buClr>
              <a:buSzPts val="1333"/>
              <a:buChar char="•"/>
              <a:defRPr sz="1333" b="0" i="0" u="none" strike="noStrike" cap="none">
                <a:solidFill>
                  <a:srgbClr val="00000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9" name="Google Shape;399;p46"/>
          <p:cNvSpPr/>
          <p:nvPr/>
        </p:nvSpPr>
        <p:spPr>
          <a:xfrm>
            <a:off x="1036949" y="6535917"/>
            <a:ext cx="1445444" cy="21367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400" name="Google Shape;400;p46"/>
          <p:cNvSpPr txBox="1"/>
          <p:nvPr/>
        </p:nvSpPr>
        <p:spPr>
          <a:xfrm>
            <a:off x="599757" y="320283"/>
            <a:ext cx="9020495" cy="720725"/>
          </a:xfrm>
          <a:prstGeom prst="rect">
            <a:avLst/>
          </a:prstGeom>
          <a:noFill/>
          <a:ln>
            <a:noFill/>
          </a:ln>
        </p:spPr>
        <p:txBody>
          <a:bodyPr spcFirstLastPara="1" wrap="square" lIns="0" tIns="0" rIns="96000" bIns="0" anchor="b"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cap="none">
                <a:solidFill>
                  <a:schemeClr val="dk1"/>
                </a:solidFill>
                <a:latin typeface="Arial"/>
                <a:ea typeface="Arial"/>
                <a:cs typeface="Arial"/>
                <a:sym typeface="Arial"/>
              </a:rPr>
              <a:t>Fotografías/fuentes:</a:t>
            </a:r>
            <a:endParaRPr sz="2400" b="1" cap="none">
              <a:solidFill>
                <a:schemeClr val="dk1"/>
              </a:solidFill>
              <a:latin typeface="Arial"/>
              <a:ea typeface="Arial"/>
              <a:cs typeface="Arial"/>
              <a:sym typeface="Arial"/>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Diapositiva de cie">
  <p:cSld name="Diapositiva de cie">
    <p:spTree>
      <p:nvGrpSpPr>
        <p:cNvPr id="1" name="Shape 401"/>
        <p:cNvGrpSpPr/>
        <p:nvPr/>
      </p:nvGrpSpPr>
      <p:grpSpPr>
        <a:xfrm>
          <a:off x="0" y="0"/>
          <a:ext cx="0" cy="0"/>
          <a:chOff x="0" y="0"/>
          <a:chExt cx="0" cy="0"/>
        </a:xfrm>
      </p:grpSpPr>
      <p:pic>
        <p:nvPicPr>
          <p:cNvPr id="402" name="Google Shape;402;p47" descr="Ein Bild, das Kette enthält.&#10;&#10;Automatisch generierte Beschreibung"/>
          <p:cNvPicPr preferRelativeResize="0"/>
          <p:nvPr/>
        </p:nvPicPr>
        <p:blipFill rotWithShape="1">
          <a:blip r:embed="rId2">
            <a:alphaModFix/>
          </a:blip>
          <a:srcRect t="233" b="15579"/>
          <a:stretch/>
        </p:blipFill>
        <p:spPr>
          <a:xfrm>
            <a:off x="164181" y="165101"/>
            <a:ext cx="11858487" cy="5444047"/>
          </a:xfrm>
          <a:prstGeom prst="rect">
            <a:avLst/>
          </a:prstGeom>
          <a:noFill/>
          <a:ln>
            <a:noFill/>
          </a:ln>
        </p:spPr>
      </p:pic>
      <p:pic>
        <p:nvPicPr>
          <p:cNvPr id="403" name="Google Shape;403;p47" descr="Ein Bild, das Säge enthält.&#10;&#10;Automatisch generierte Beschreibung"/>
          <p:cNvPicPr preferRelativeResize="0"/>
          <p:nvPr/>
        </p:nvPicPr>
        <p:blipFill rotWithShape="1">
          <a:blip r:embed="rId3">
            <a:alphaModFix/>
          </a:blip>
          <a:srcRect/>
          <a:stretch/>
        </p:blipFill>
        <p:spPr>
          <a:xfrm>
            <a:off x="164180" y="856567"/>
            <a:ext cx="11860800" cy="5214544"/>
          </a:xfrm>
          <a:prstGeom prst="rect">
            <a:avLst/>
          </a:prstGeom>
          <a:noFill/>
          <a:ln>
            <a:noFill/>
          </a:ln>
        </p:spPr>
      </p:pic>
      <p:sp>
        <p:nvSpPr>
          <p:cNvPr id="404" name="Google Shape;404;p47"/>
          <p:cNvSpPr/>
          <p:nvPr/>
        </p:nvSpPr>
        <p:spPr>
          <a:xfrm>
            <a:off x="8815753" y="5609147"/>
            <a:ext cx="3206913" cy="195903"/>
          </a:xfrm>
          <a:prstGeom prst="rect">
            <a:avLst/>
          </a:prstGeom>
          <a:solidFill>
            <a:schemeClr val="accen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2"/>
              </a:solidFill>
              <a:latin typeface="Arial"/>
              <a:ea typeface="Arial"/>
              <a:cs typeface="Arial"/>
              <a:sym typeface="Arial"/>
            </a:endParaRPr>
          </a:p>
        </p:txBody>
      </p:sp>
      <p:sp>
        <p:nvSpPr>
          <p:cNvPr id="405" name="Google Shape;405;p47"/>
          <p:cNvSpPr/>
          <p:nvPr/>
        </p:nvSpPr>
        <p:spPr>
          <a:xfrm>
            <a:off x="1620789" y="2077320"/>
            <a:ext cx="4705732" cy="30273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67"/>
              <a:buFont typeface="Arial"/>
              <a:buNone/>
            </a:pPr>
            <a:r>
              <a:rPr lang="en-US" sz="1467" b="1" i="0" u="none" strike="noStrike" cap="none">
                <a:solidFill>
                  <a:srgbClr val="000000"/>
                </a:solidFill>
                <a:latin typeface="Arial"/>
                <a:ea typeface="Arial"/>
                <a:cs typeface="Arial"/>
                <a:sym typeface="Arial"/>
              </a:rPr>
              <a:t>Deutsche Gesellschaft für</a:t>
            </a:r>
            <a:br>
              <a:rPr lang="en-US" sz="1467" b="1" i="0" u="none" strike="noStrike" cap="none">
                <a:solidFill>
                  <a:srgbClr val="000000"/>
                </a:solidFill>
                <a:latin typeface="Arial"/>
                <a:ea typeface="Arial"/>
                <a:cs typeface="Arial"/>
                <a:sym typeface="Arial"/>
              </a:rPr>
            </a:br>
            <a:r>
              <a:rPr lang="en-US" sz="1467" b="1" i="0" u="none" strike="noStrike" cap="none">
                <a:solidFill>
                  <a:srgbClr val="000000"/>
                </a:solidFill>
                <a:latin typeface="Arial"/>
                <a:ea typeface="Arial"/>
                <a:cs typeface="Arial"/>
                <a:sym typeface="Arial"/>
              </a:rPr>
              <a:t>Internationale Zusammenarbeit (GIZ) GmbH</a:t>
            </a:r>
            <a:endParaRPr/>
          </a:p>
          <a:p>
            <a:pPr marL="0" marR="0" lvl="0" indent="0" algn="l" rtl="0">
              <a:lnSpc>
                <a:spcPct val="100000"/>
              </a:lnSpc>
              <a:spcBef>
                <a:spcPts val="0"/>
              </a:spcBef>
              <a:spcAft>
                <a:spcPts val="0"/>
              </a:spcAft>
              <a:buClr>
                <a:schemeClr val="dk1"/>
              </a:buClr>
              <a:buSzPts val="1467"/>
              <a:buFont typeface="Arial"/>
              <a:buNone/>
            </a:pPr>
            <a:endParaRPr sz="1467"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67"/>
              <a:buFont typeface="Arial"/>
              <a:buNone/>
            </a:pPr>
            <a:r>
              <a:rPr lang="en-US" sz="1467" b="0" i="0" u="none" strike="noStrike" cap="none">
                <a:solidFill>
                  <a:srgbClr val="000000"/>
                </a:solidFill>
                <a:latin typeface="Arial"/>
                <a:ea typeface="Arial"/>
                <a:cs typeface="Arial"/>
                <a:sym typeface="Arial"/>
              </a:rPr>
              <a:t>Domicilios de la Sociedad:</a:t>
            </a:r>
            <a:br>
              <a:rPr lang="en-US" sz="1467">
                <a:solidFill>
                  <a:schemeClr val="dk1"/>
                </a:solidFill>
                <a:latin typeface="Arial"/>
                <a:ea typeface="Arial"/>
                <a:cs typeface="Arial"/>
                <a:sym typeface="Arial"/>
              </a:rPr>
            </a:br>
            <a:r>
              <a:rPr lang="en-US" sz="1467" b="0" i="0" u="none" strike="noStrike" cap="none">
                <a:solidFill>
                  <a:srgbClr val="000000"/>
                </a:solidFill>
                <a:latin typeface="Arial"/>
                <a:ea typeface="Arial"/>
                <a:cs typeface="Arial"/>
                <a:sym typeface="Arial"/>
              </a:rPr>
              <a:t>Bonn y Eschborn, Alemania</a:t>
            </a:r>
            <a:endParaRPr/>
          </a:p>
          <a:p>
            <a:pPr marL="0" marR="0" lvl="0" indent="0" algn="l" rtl="0">
              <a:lnSpc>
                <a:spcPct val="100000"/>
              </a:lnSpc>
              <a:spcBef>
                <a:spcPts val="0"/>
              </a:spcBef>
              <a:spcAft>
                <a:spcPts val="0"/>
              </a:spcAft>
              <a:buClr>
                <a:schemeClr val="dk1"/>
              </a:buClr>
              <a:buSzPts val="1467"/>
              <a:buFont typeface="Arial"/>
              <a:buNone/>
            </a:pPr>
            <a:endParaRPr sz="14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67"/>
              <a:buFont typeface="Arial"/>
              <a:buNone/>
            </a:pPr>
            <a:r>
              <a:rPr lang="en-US" sz="1467" b="0" i="0" u="none" strike="noStrike" cap="none">
                <a:solidFill>
                  <a:srgbClr val="000000"/>
                </a:solidFill>
                <a:latin typeface="Arial"/>
                <a:ea typeface="Arial"/>
                <a:cs typeface="Arial"/>
                <a:sym typeface="Arial"/>
              </a:rPr>
              <a:t>Friedrich-Ebert-Allee 36 + 40</a:t>
            </a:r>
            <a:br>
              <a:rPr lang="en-US" sz="1467" b="0" i="0" u="none" strike="noStrike" cap="none">
                <a:solidFill>
                  <a:srgbClr val="000000"/>
                </a:solidFill>
                <a:latin typeface="Arial"/>
                <a:ea typeface="Arial"/>
                <a:cs typeface="Arial"/>
                <a:sym typeface="Arial"/>
              </a:rPr>
            </a:br>
            <a:r>
              <a:rPr lang="en-US" sz="1467" b="0" i="0" u="none" strike="noStrike" cap="none">
                <a:solidFill>
                  <a:srgbClr val="000000"/>
                </a:solidFill>
                <a:latin typeface="Arial"/>
                <a:ea typeface="Arial"/>
                <a:cs typeface="Arial"/>
                <a:sym typeface="Arial"/>
              </a:rPr>
              <a:t>53113 Bonn, Alemania</a:t>
            </a:r>
            <a:br>
              <a:rPr lang="en-US" sz="1467" b="0" i="0" u="none" strike="noStrike" cap="none">
                <a:solidFill>
                  <a:srgbClr val="000000"/>
                </a:solidFill>
                <a:latin typeface="Arial"/>
                <a:ea typeface="Arial"/>
                <a:cs typeface="Arial"/>
                <a:sym typeface="Arial"/>
              </a:rPr>
            </a:br>
            <a:r>
              <a:rPr lang="en-US" sz="1467" b="0" i="0" u="none" strike="noStrike" cap="none">
                <a:solidFill>
                  <a:srgbClr val="000000"/>
                </a:solidFill>
                <a:latin typeface="Arial"/>
                <a:ea typeface="Arial"/>
                <a:cs typeface="Arial"/>
                <a:sym typeface="Arial"/>
              </a:rPr>
              <a:t>T  +49  228  44 60 - 0</a:t>
            </a:r>
            <a:br>
              <a:rPr lang="en-US" sz="1467" b="0" i="0" u="none" strike="noStrike" cap="none">
                <a:solidFill>
                  <a:srgbClr val="000000"/>
                </a:solidFill>
                <a:latin typeface="Arial"/>
                <a:ea typeface="Arial"/>
                <a:cs typeface="Arial"/>
                <a:sym typeface="Arial"/>
              </a:rPr>
            </a:br>
            <a:r>
              <a:rPr lang="en-US" sz="1467" b="0" i="0" u="none" strike="noStrike" cap="none">
                <a:solidFill>
                  <a:srgbClr val="000000"/>
                </a:solidFill>
                <a:latin typeface="Arial"/>
                <a:ea typeface="Arial"/>
                <a:cs typeface="Arial"/>
                <a:sym typeface="Arial"/>
              </a:rPr>
              <a:t>F  +49  228  44 60 - 17 66</a:t>
            </a:r>
            <a:endParaRPr/>
          </a:p>
          <a:p>
            <a:pPr marL="0" marR="0" lvl="0" indent="0" algn="l" rtl="0">
              <a:lnSpc>
                <a:spcPct val="100000"/>
              </a:lnSpc>
              <a:spcBef>
                <a:spcPts val="0"/>
              </a:spcBef>
              <a:spcAft>
                <a:spcPts val="0"/>
              </a:spcAft>
              <a:buClr>
                <a:schemeClr val="dk1"/>
              </a:buClr>
              <a:buSzPts val="1467"/>
              <a:buFont typeface="Arial"/>
              <a:buNone/>
            </a:pPr>
            <a:endParaRPr sz="14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67"/>
              <a:buFont typeface="Arial"/>
              <a:buNone/>
            </a:pPr>
            <a:r>
              <a:rPr lang="en-US" sz="1467" b="0" i="0" u="none" strike="noStrike" cap="none">
                <a:solidFill>
                  <a:srgbClr val="000000"/>
                </a:solidFill>
                <a:latin typeface="Arial"/>
                <a:ea typeface="Arial"/>
                <a:cs typeface="Arial"/>
                <a:sym typeface="Arial"/>
              </a:rPr>
              <a:t>E  info@giz.de</a:t>
            </a:r>
            <a:endParaRPr/>
          </a:p>
          <a:p>
            <a:pPr marL="0" marR="0" lvl="0" indent="0" algn="l" rtl="0">
              <a:lnSpc>
                <a:spcPct val="100000"/>
              </a:lnSpc>
              <a:spcBef>
                <a:spcPts val="0"/>
              </a:spcBef>
              <a:spcAft>
                <a:spcPts val="0"/>
              </a:spcAft>
              <a:buClr>
                <a:srgbClr val="000000"/>
              </a:buClr>
              <a:buSzPts val="1467"/>
              <a:buFont typeface="Arial"/>
              <a:buNone/>
            </a:pPr>
            <a:r>
              <a:rPr lang="en-US" sz="1467" b="0" i="0" u="none" strike="noStrike" cap="none">
                <a:solidFill>
                  <a:srgbClr val="000000"/>
                </a:solidFill>
                <a:latin typeface="Arial"/>
                <a:ea typeface="Arial"/>
                <a:cs typeface="Arial"/>
                <a:sym typeface="Arial"/>
              </a:rPr>
              <a:t>I   </a:t>
            </a:r>
            <a:r>
              <a:rPr lang="en-US" sz="533" b="0" i="0" u="none" strike="noStrike" cap="none">
                <a:solidFill>
                  <a:srgbClr val="000000"/>
                </a:solidFill>
                <a:latin typeface="Arial"/>
                <a:ea typeface="Arial"/>
                <a:cs typeface="Arial"/>
                <a:sym typeface="Arial"/>
              </a:rPr>
              <a:t> </a:t>
            </a:r>
            <a:r>
              <a:rPr lang="en-US" sz="1467" b="0" i="0" u="none" strike="noStrike" cap="none">
                <a:solidFill>
                  <a:srgbClr val="000000"/>
                </a:solidFill>
                <a:latin typeface="Arial"/>
                <a:ea typeface="Arial"/>
                <a:cs typeface="Arial"/>
                <a:sym typeface="Arial"/>
              </a:rPr>
              <a:t>www.giz.de</a:t>
            </a:r>
            <a:endParaRPr sz="1467" b="0" i="0" u="none" strike="noStrike" cap="none">
              <a:solidFill>
                <a:srgbClr val="000000"/>
              </a:solidFill>
              <a:latin typeface="Arial"/>
              <a:ea typeface="Arial"/>
              <a:cs typeface="Arial"/>
              <a:sym typeface="Arial"/>
            </a:endParaRPr>
          </a:p>
        </p:txBody>
      </p:sp>
      <p:sp>
        <p:nvSpPr>
          <p:cNvPr id="406" name="Google Shape;406;p47"/>
          <p:cNvSpPr/>
          <p:nvPr/>
        </p:nvSpPr>
        <p:spPr>
          <a:xfrm>
            <a:off x="4700586" y="3413820"/>
            <a:ext cx="4294717" cy="995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67"/>
              <a:buFont typeface="Arial"/>
              <a:buNone/>
            </a:pPr>
            <a:r>
              <a:rPr lang="en-US" sz="1467" b="0" i="0" u="none" strike="noStrike" cap="none">
                <a:solidFill>
                  <a:srgbClr val="000000"/>
                </a:solidFill>
                <a:latin typeface="Arial"/>
                <a:ea typeface="Arial"/>
                <a:cs typeface="Arial"/>
                <a:sym typeface="Arial"/>
              </a:rPr>
              <a:t>Dag-Hammarskjöld-Weg 1 - 5</a:t>
            </a:r>
            <a:br>
              <a:rPr lang="en-US" sz="1467" b="0" i="0" u="none" strike="noStrike" cap="none">
                <a:solidFill>
                  <a:srgbClr val="000000"/>
                </a:solidFill>
                <a:latin typeface="Arial"/>
                <a:ea typeface="Arial"/>
                <a:cs typeface="Arial"/>
                <a:sym typeface="Arial"/>
              </a:rPr>
            </a:br>
            <a:r>
              <a:rPr lang="en-US" sz="1467" b="0" i="0" u="none" strike="noStrike" cap="none">
                <a:solidFill>
                  <a:srgbClr val="000000"/>
                </a:solidFill>
                <a:latin typeface="Arial"/>
                <a:ea typeface="Arial"/>
                <a:cs typeface="Arial"/>
                <a:sym typeface="Arial"/>
              </a:rPr>
              <a:t>65760 Eschborn, Alemania</a:t>
            </a:r>
            <a:br>
              <a:rPr lang="en-US" sz="1467" b="0" i="0" u="none" strike="noStrike" cap="none">
                <a:solidFill>
                  <a:srgbClr val="000000"/>
                </a:solidFill>
                <a:latin typeface="Arial"/>
                <a:ea typeface="Arial"/>
                <a:cs typeface="Arial"/>
                <a:sym typeface="Arial"/>
              </a:rPr>
            </a:br>
            <a:r>
              <a:rPr lang="en-US" sz="1467" b="0" i="0" u="none" strike="noStrike" cap="none">
                <a:solidFill>
                  <a:srgbClr val="000000"/>
                </a:solidFill>
                <a:latin typeface="Arial"/>
                <a:ea typeface="Arial"/>
                <a:cs typeface="Arial"/>
                <a:sym typeface="Arial"/>
              </a:rPr>
              <a:t>T  +49  61 96  79 - 0</a:t>
            </a:r>
            <a:br>
              <a:rPr lang="en-US" sz="1467" b="0" i="0" u="none" strike="noStrike" cap="none">
                <a:solidFill>
                  <a:srgbClr val="000000"/>
                </a:solidFill>
                <a:latin typeface="Arial"/>
                <a:ea typeface="Arial"/>
                <a:cs typeface="Arial"/>
                <a:sym typeface="Arial"/>
              </a:rPr>
            </a:br>
            <a:r>
              <a:rPr lang="en-US" sz="1467" b="0" i="0" u="none" strike="noStrike" cap="none">
                <a:solidFill>
                  <a:srgbClr val="000000"/>
                </a:solidFill>
                <a:latin typeface="Arial"/>
                <a:ea typeface="Arial"/>
                <a:cs typeface="Arial"/>
                <a:sym typeface="Arial"/>
              </a:rPr>
              <a:t>F  +49  61 96  79 - 11 15</a:t>
            </a:r>
            <a:endParaRPr sz="1467" b="0" i="0" u="none" strike="noStrike" cap="none">
              <a:solidFill>
                <a:srgbClr val="000000"/>
              </a:solidFill>
              <a:latin typeface="Arial"/>
              <a:ea typeface="Arial"/>
              <a:cs typeface="Arial"/>
              <a:sym typeface="Arial"/>
            </a:endParaRPr>
          </a:p>
        </p:txBody>
      </p:sp>
      <p:pic>
        <p:nvPicPr>
          <p:cNvPr id="407" name="Google Shape;407;p47"/>
          <p:cNvPicPr preferRelativeResize="0"/>
          <p:nvPr/>
        </p:nvPicPr>
        <p:blipFill rotWithShape="1">
          <a:blip r:embed="rId4">
            <a:alphaModFix/>
          </a:blip>
          <a:srcRect/>
          <a:stretch/>
        </p:blipFill>
        <p:spPr>
          <a:xfrm>
            <a:off x="1702220" y="5929845"/>
            <a:ext cx="2200291" cy="607280"/>
          </a:xfrm>
          <a:prstGeom prst="rect">
            <a:avLst/>
          </a:prstGeom>
          <a:noFill/>
          <a:ln>
            <a:noFill/>
          </a:ln>
        </p:spPr>
      </p:pic>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ítulo color">
  <p:cSld name="Título color">
    <p:spTree>
      <p:nvGrpSpPr>
        <p:cNvPr id="1" name="Shape 418"/>
        <p:cNvGrpSpPr/>
        <p:nvPr/>
      </p:nvGrpSpPr>
      <p:grpSpPr>
        <a:xfrm>
          <a:off x="0" y="0"/>
          <a:ext cx="0" cy="0"/>
          <a:chOff x="0" y="0"/>
          <a:chExt cx="0" cy="0"/>
        </a:xfrm>
      </p:grpSpPr>
      <p:pic>
        <p:nvPicPr>
          <p:cNvPr id="419" name="Google Shape;419;p49" descr="Ein Bild, das Kette enthält.&#10;&#10;Automatisch generierte Beschreibung"/>
          <p:cNvPicPr preferRelativeResize="0"/>
          <p:nvPr/>
        </p:nvPicPr>
        <p:blipFill rotWithShape="1">
          <a:blip r:embed="rId2">
            <a:alphaModFix/>
          </a:blip>
          <a:srcRect/>
          <a:stretch/>
        </p:blipFill>
        <p:spPr>
          <a:xfrm>
            <a:off x="164183" y="165103"/>
            <a:ext cx="11858487" cy="4721860"/>
          </a:xfrm>
          <a:prstGeom prst="rect">
            <a:avLst/>
          </a:prstGeom>
          <a:noFill/>
          <a:ln>
            <a:noFill/>
          </a:ln>
        </p:spPr>
      </p:pic>
      <p:pic>
        <p:nvPicPr>
          <p:cNvPr id="420" name="Google Shape;420;p49" descr="Ein Bild, das Säge enthält.&#10;&#10;Automatisch generierte Beschreibung"/>
          <p:cNvPicPr preferRelativeResize="0"/>
          <p:nvPr/>
        </p:nvPicPr>
        <p:blipFill rotWithShape="1">
          <a:blip r:embed="rId3">
            <a:alphaModFix/>
          </a:blip>
          <a:srcRect/>
          <a:stretch/>
        </p:blipFill>
        <p:spPr>
          <a:xfrm>
            <a:off x="164180" y="846875"/>
            <a:ext cx="11860800" cy="4040085"/>
          </a:xfrm>
          <a:prstGeom prst="rect">
            <a:avLst/>
          </a:prstGeom>
          <a:noFill/>
          <a:ln>
            <a:noFill/>
          </a:ln>
        </p:spPr>
      </p:pic>
      <p:sp>
        <p:nvSpPr>
          <p:cNvPr id="421" name="Google Shape;421;p49"/>
          <p:cNvSpPr txBox="1">
            <a:spLocks noGrp="1"/>
          </p:cNvSpPr>
          <p:nvPr>
            <p:ph type="title"/>
          </p:nvPr>
        </p:nvSpPr>
        <p:spPr>
          <a:xfrm>
            <a:off x="933134" y="2542199"/>
            <a:ext cx="10628948" cy="960263"/>
          </a:xfrm>
          <a:prstGeom prst="rect">
            <a:avLst/>
          </a:prstGeom>
          <a:noFill/>
          <a:ln>
            <a:noFill/>
          </a:ln>
        </p:spPr>
        <p:txBody>
          <a:bodyPr spcFirstLastPara="1" wrap="square" lIns="0" tIns="0" rIns="72000" bIns="0" anchor="b" anchorCtr="0">
            <a:sp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2" name="Google Shape;422;p49"/>
          <p:cNvSpPr txBox="1">
            <a:spLocks noGrp="1"/>
          </p:cNvSpPr>
          <p:nvPr>
            <p:ph type="body" idx="1"/>
          </p:nvPr>
        </p:nvSpPr>
        <p:spPr>
          <a:xfrm>
            <a:off x="933131" y="3700611"/>
            <a:ext cx="10627783" cy="789960"/>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160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23" name="Google Shape;423;p49"/>
          <p:cNvPicPr preferRelativeResize="0"/>
          <p:nvPr/>
        </p:nvPicPr>
        <p:blipFill rotWithShape="1">
          <a:blip r:embed="rId4">
            <a:alphaModFix/>
          </a:blip>
          <a:srcRect/>
          <a:stretch/>
        </p:blipFill>
        <p:spPr>
          <a:xfrm>
            <a:off x="916199" y="5422244"/>
            <a:ext cx="3081728" cy="850557"/>
          </a:xfrm>
          <a:prstGeom prst="rect">
            <a:avLst/>
          </a:prstGeom>
          <a:noFill/>
          <a:ln>
            <a:noFill/>
          </a:ln>
        </p:spPr>
      </p:pic>
      <p:sp>
        <p:nvSpPr>
          <p:cNvPr id="424" name="Google Shape;424;p49"/>
          <p:cNvSpPr/>
          <p:nvPr/>
        </p:nvSpPr>
        <p:spPr>
          <a:xfrm>
            <a:off x="7158791" y="4886960"/>
            <a:ext cx="4863877" cy="297123"/>
          </a:xfrm>
          <a:prstGeom prst="rect">
            <a:avLst/>
          </a:prstGeom>
          <a:solidFill>
            <a:schemeClr val="accen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1800">
              <a:solidFill>
                <a:schemeClr val="dk2"/>
              </a:solidFill>
              <a:latin typeface="Arial"/>
              <a:ea typeface="Arial"/>
              <a:cs typeface="Arial"/>
              <a:sym typeface="Arial"/>
            </a:endParaRP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ítulo b/n">
  <p:cSld name="Título b/n">
    <p:spTree>
      <p:nvGrpSpPr>
        <p:cNvPr id="1" name="Shape 425"/>
        <p:cNvGrpSpPr/>
        <p:nvPr/>
      </p:nvGrpSpPr>
      <p:grpSpPr>
        <a:xfrm>
          <a:off x="0" y="0"/>
          <a:ext cx="0" cy="0"/>
          <a:chOff x="0" y="0"/>
          <a:chExt cx="0" cy="0"/>
        </a:xfrm>
      </p:grpSpPr>
      <p:pic>
        <p:nvPicPr>
          <p:cNvPr id="426" name="Google Shape;426;p50"/>
          <p:cNvPicPr preferRelativeResize="0"/>
          <p:nvPr/>
        </p:nvPicPr>
        <p:blipFill rotWithShape="1">
          <a:blip r:embed="rId2">
            <a:alphaModFix/>
          </a:blip>
          <a:srcRect/>
          <a:stretch/>
        </p:blipFill>
        <p:spPr>
          <a:xfrm>
            <a:off x="164183" y="165100"/>
            <a:ext cx="11858487" cy="4721861"/>
          </a:xfrm>
          <a:prstGeom prst="rect">
            <a:avLst/>
          </a:prstGeom>
          <a:noFill/>
          <a:ln>
            <a:noFill/>
          </a:ln>
        </p:spPr>
      </p:pic>
      <p:pic>
        <p:nvPicPr>
          <p:cNvPr id="427" name="Google Shape;427;p50" descr="Ein Bild, das Säge enthält.&#10;&#10;Automatisch generierte Beschreibung"/>
          <p:cNvPicPr preferRelativeResize="0"/>
          <p:nvPr/>
        </p:nvPicPr>
        <p:blipFill rotWithShape="1">
          <a:blip r:embed="rId3">
            <a:alphaModFix/>
          </a:blip>
          <a:srcRect/>
          <a:stretch/>
        </p:blipFill>
        <p:spPr>
          <a:xfrm>
            <a:off x="164180" y="846875"/>
            <a:ext cx="11860800" cy="4040085"/>
          </a:xfrm>
          <a:prstGeom prst="rect">
            <a:avLst/>
          </a:prstGeom>
          <a:noFill/>
          <a:ln>
            <a:noFill/>
          </a:ln>
        </p:spPr>
      </p:pic>
      <p:pic>
        <p:nvPicPr>
          <p:cNvPr id="428" name="Google Shape;428;p50"/>
          <p:cNvPicPr preferRelativeResize="0"/>
          <p:nvPr/>
        </p:nvPicPr>
        <p:blipFill rotWithShape="1">
          <a:blip r:embed="rId4">
            <a:alphaModFix/>
          </a:blip>
          <a:srcRect/>
          <a:stretch/>
        </p:blipFill>
        <p:spPr>
          <a:xfrm>
            <a:off x="916199" y="5422244"/>
            <a:ext cx="3081728" cy="850557"/>
          </a:xfrm>
          <a:prstGeom prst="rect">
            <a:avLst/>
          </a:prstGeom>
          <a:noFill/>
          <a:ln>
            <a:noFill/>
          </a:ln>
        </p:spPr>
      </p:pic>
      <p:sp>
        <p:nvSpPr>
          <p:cNvPr id="429" name="Google Shape;429;p50"/>
          <p:cNvSpPr/>
          <p:nvPr/>
        </p:nvSpPr>
        <p:spPr>
          <a:xfrm>
            <a:off x="7158791" y="4886960"/>
            <a:ext cx="4863877" cy="297123"/>
          </a:xfrm>
          <a:prstGeom prst="rect">
            <a:avLst/>
          </a:prstGeom>
          <a:solidFill>
            <a:schemeClr val="accen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1800">
              <a:solidFill>
                <a:schemeClr val="dk2"/>
              </a:solidFill>
              <a:latin typeface="Arial"/>
              <a:ea typeface="Arial"/>
              <a:cs typeface="Arial"/>
              <a:sym typeface="Arial"/>
            </a:endParaRPr>
          </a:p>
        </p:txBody>
      </p:sp>
      <p:sp>
        <p:nvSpPr>
          <p:cNvPr id="430" name="Google Shape;430;p50"/>
          <p:cNvSpPr txBox="1">
            <a:spLocks noGrp="1"/>
          </p:cNvSpPr>
          <p:nvPr>
            <p:ph type="body" idx="1"/>
          </p:nvPr>
        </p:nvSpPr>
        <p:spPr>
          <a:xfrm>
            <a:off x="933131" y="3700611"/>
            <a:ext cx="10627783" cy="789960"/>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160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1" name="Google Shape;431;p50"/>
          <p:cNvSpPr txBox="1">
            <a:spLocks noGrp="1"/>
          </p:cNvSpPr>
          <p:nvPr>
            <p:ph type="title"/>
          </p:nvPr>
        </p:nvSpPr>
        <p:spPr>
          <a:xfrm>
            <a:off x="933134" y="2542199"/>
            <a:ext cx="10628948" cy="960263"/>
          </a:xfrm>
          <a:prstGeom prst="rect">
            <a:avLst/>
          </a:prstGeom>
          <a:noFill/>
          <a:ln>
            <a:noFill/>
          </a:ln>
        </p:spPr>
        <p:txBody>
          <a:bodyPr spcFirstLastPara="1" wrap="square" lIns="0" tIns="0" rIns="72000" bIns="0" anchor="b" anchorCtr="0">
            <a:sp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ítulo foto">
  <p:cSld name="Título foto">
    <p:spTree>
      <p:nvGrpSpPr>
        <p:cNvPr id="1" name="Shape 432"/>
        <p:cNvGrpSpPr/>
        <p:nvPr/>
      </p:nvGrpSpPr>
      <p:grpSpPr>
        <a:xfrm>
          <a:off x="0" y="0"/>
          <a:ext cx="0" cy="0"/>
          <a:chOff x="0" y="0"/>
          <a:chExt cx="0" cy="0"/>
        </a:xfrm>
      </p:grpSpPr>
      <p:cxnSp>
        <p:nvCxnSpPr>
          <p:cNvPr id="433" name="Google Shape;433;p51"/>
          <p:cNvCxnSpPr/>
          <p:nvPr/>
        </p:nvCxnSpPr>
        <p:spPr>
          <a:xfrm>
            <a:off x="6070601" y="1244600"/>
            <a:ext cx="0" cy="914400"/>
          </a:xfrm>
          <a:prstGeom prst="straightConnector1">
            <a:avLst/>
          </a:prstGeom>
          <a:noFill/>
          <a:ln w="12700" cap="flat" cmpd="sng">
            <a:solidFill>
              <a:schemeClr val="accent1"/>
            </a:solidFill>
            <a:prstDash val="dash"/>
            <a:miter lim="800000"/>
            <a:headEnd type="none" w="sm" len="sm"/>
            <a:tailEnd type="triangle" w="lg" len="lg"/>
          </a:ln>
        </p:spPr>
      </p:cxnSp>
      <p:sp>
        <p:nvSpPr>
          <p:cNvPr id="434" name="Google Shape;434;p51"/>
          <p:cNvSpPr>
            <a:spLocks noGrp="1"/>
          </p:cNvSpPr>
          <p:nvPr>
            <p:ph type="pic" idx="2"/>
          </p:nvPr>
        </p:nvSpPr>
        <p:spPr>
          <a:xfrm>
            <a:off x="164183" y="165103"/>
            <a:ext cx="11858487" cy="4721860"/>
          </a:xfrm>
          <a:prstGeom prst="rect">
            <a:avLst/>
          </a:prstGeom>
          <a:noFill/>
          <a:ln>
            <a:noFill/>
          </a:ln>
        </p:spPr>
        <p:txBody>
          <a:bodyPr spcFirstLastPara="1" wrap="square" lIns="0" tIns="720000" rIns="0" bIns="0" anchor="t" anchorCtr="0">
            <a:noAutofit/>
          </a:bodyPr>
          <a:lstStyle>
            <a:lvl1pPr marR="0" lvl="0" algn="ctr" rtl="0">
              <a:lnSpc>
                <a:spcPct val="90000"/>
              </a:lnSpc>
              <a:spcBef>
                <a:spcPts val="0"/>
              </a:spcBef>
              <a:spcAft>
                <a:spcPts val="0"/>
              </a:spcAft>
              <a:buClr>
                <a:schemeClr val="accent1"/>
              </a:buClr>
              <a:buSzPts val="667"/>
              <a:buFont typeface="Arial"/>
              <a:buNone/>
              <a:defRPr sz="667" b="0" i="0" u="none" strike="noStrike" cap="none">
                <a:solidFill>
                  <a:schemeClr val="accent1"/>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5" name="Google Shape;435;p51"/>
          <p:cNvSpPr/>
          <p:nvPr/>
        </p:nvSpPr>
        <p:spPr>
          <a:xfrm>
            <a:off x="5101391" y="170889"/>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1. Haga clic en este símbolo para añadir una nueva fotografía.</a:t>
            </a:r>
            <a:endParaRPr/>
          </a:p>
        </p:txBody>
      </p:sp>
      <p:sp>
        <p:nvSpPr>
          <p:cNvPr id="436" name="Google Shape;436;p51"/>
          <p:cNvSpPr/>
          <p:nvPr/>
        </p:nvSpPr>
        <p:spPr>
          <a:xfrm>
            <a:off x="7259625" y="170887"/>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 Para restablecer </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el diseño de la diapositiva:</a:t>
            </a:r>
            <a:endParaRPr/>
          </a:p>
        </p:txBody>
      </p:sp>
      <p:sp>
        <p:nvSpPr>
          <p:cNvPr id="437" name="Google Shape;437;p51"/>
          <p:cNvSpPr/>
          <p:nvPr/>
        </p:nvSpPr>
        <p:spPr>
          <a:xfrm>
            <a:off x="9618990" y="170889"/>
            <a:ext cx="2695785" cy="86793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3. En caso necesario, escoja una parte de la fotografía mediante “Recortar”.</a:t>
            </a:r>
            <a:br>
              <a:rPr lang="en-US" sz="1400">
                <a:solidFill>
                  <a:schemeClr val="dk1"/>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pic>
        <p:nvPicPr>
          <p:cNvPr id="438" name="Google Shape;438;p51"/>
          <p:cNvPicPr preferRelativeResize="0"/>
          <p:nvPr/>
        </p:nvPicPr>
        <p:blipFill rotWithShape="1">
          <a:blip r:embed="rId2">
            <a:alphaModFix/>
          </a:blip>
          <a:srcRect/>
          <a:stretch/>
        </p:blipFill>
        <p:spPr>
          <a:xfrm>
            <a:off x="916199" y="5422244"/>
            <a:ext cx="3081728" cy="850557"/>
          </a:xfrm>
          <a:prstGeom prst="rect">
            <a:avLst/>
          </a:prstGeom>
          <a:noFill/>
          <a:ln>
            <a:noFill/>
          </a:ln>
        </p:spPr>
      </p:pic>
      <p:sp>
        <p:nvSpPr>
          <p:cNvPr id="439" name="Google Shape;439;p51"/>
          <p:cNvSpPr/>
          <p:nvPr/>
        </p:nvSpPr>
        <p:spPr>
          <a:xfrm>
            <a:off x="7158791" y="4886960"/>
            <a:ext cx="4863877" cy="297123"/>
          </a:xfrm>
          <a:prstGeom prst="rect">
            <a:avLst/>
          </a:prstGeom>
          <a:solidFill>
            <a:schemeClr val="accen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1800">
              <a:solidFill>
                <a:schemeClr val="dk2"/>
              </a:solidFill>
              <a:latin typeface="Arial"/>
              <a:ea typeface="Arial"/>
              <a:cs typeface="Arial"/>
              <a:sym typeface="Arial"/>
            </a:endParaRPr>
          </a:p>
        </p:txBody>
      </p:sp>
      <p:sp>
        <p:nvSpPr>
          <p:cNvPr id="440" name="Google Shape;440;p51"/>
          <p:cNvSpPr txBox="1"/>
          <p:nvPr/>
        </p:nvSpPr>
        <p:spPr>
          <a:xfrm>
            <a:off x="-6054601" y="237067"/>
            <a:ext cx="5973110" cy="1200329"/>
          </a:xfrm>
          <a:prstGeom prst="rect">
            <a:avLst/>
          </a:prstGeom>
          <a:noFill/>
          <a:ln>
            <a:noFill/>
          </a:ln>
        </p:spPr>
        <p:txBody>
          <a:bodyPr spcFirstLastPara="1" wrap="square" lIns="91425" tIns="45700" rIns="91425" bIns="45700" anchor="t" anchorCtr="0">
            <a:spAutoFit/>
          </a:bodyPr>
          <a:lstStyle/>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Haga clic en la imagen que figura sobre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Elimine la imagen mediante la tecla “Supr”.</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 Haga clic en el pequeño símbolo situado en el centro de la página.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Seleccione una fotografía.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“Inicio/Restablecer” para restablecer el diseño de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En caso necesario, escoja una parte de la fotografía mediante “Formato/Recortar”.</a:t>
            </a:r>
            <a:endParaRPr/>
          </a:p>
        </p:txBody>
      </p:sp>
      <p:sp>
        <p:nvSpPr>
          <p:cNvPr id="441" name="Google Shape;441;p51"/>
          <p:cNvSpPr/>
          <p:nvPr/>
        </p:nvSpPr>
        <p:spPr>
          <a:xfrm rot="5400000">
            <a:off x="-222463" y="562187"/>
            <a:ext cx="281941" cy="60960"/>
          </a:xfrm>
          <a:prstGeom prst="triangl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2" name="Google Shape;442;p51"/>
          <p:cNvSpPr txBox="1">
            <a:spLocks noGrp="1"/>
          </p:cNvSpPr>
          <p:nvPr>
            <p:ph type="title"/>
          </p:nvPr>
        </p:nvSpPr>
        <p:spPr>
          <a:xfrm>
            <a:off x="164183" y="846875"/>
            <a:ext cx="11858487" cy="4040085"/>
          </a:xfrm>
          <a:prstGeom prst="rect">
            <a:avLst/>
          </a:prstGeom>
          <a:blipFill rotWithShape="1">
            <a:blip r:embed="rId3">
              <a:alphaModFix amt="80000"/>
            </a:blip>
            <a:stretch>
              <a:fillRect/>
            </a:stretch>
          </a:blipFill>
          <a:ln>
            <a:noFill/>
          </a:ln>
        </p:spPr>
        <p:txBody>
          <a:bodyPr spcFirstLastPara="1" wrap="square" lIns="576000" tIns="0" rIns="72000" bIns="1036800" anchor="b" anchorCtr="0">
            <a:no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3" name="Google Shape;443;p51"/>
          <p:cNvSpPr txBox="1">
            <a:spLocks noGrp="1"/>
          </p:cNvSpPr>
          <p:nvPr>
            <p:ph type="body" idx="1"/>
          </p:nvPr>
        </p:nvSpPr>
        <p:spPr>
          <a:xfrm>
            <a:off x="933131" y="3700611"/>
            <a:ext cx="10627783" cy="789960"/>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160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44" name="Google Shape;444;p51" descr="Ein Bild, das Wand, Gebäude enthält.&#10;&#10;Automatisch generierte Beschreibung"/>
          <p:cNvPicPr preferRelativeResize="0"/>
          <p:nvPr/>
        </p:nvPicPr>
        <p:blipFill rotWithShape="1">
          <a:blip r:embed="rId4">
            <a:alphaModFix/>
          </a:blip>
          <a:srcRect/>
          <a:stretch/>
        </p:blipFill>
        <p:spPr>
          <a:xfrm>
            <a:off x="9943557" y="1966810"/>
            <a:ext cx="1662545" cy="1147156"/>
          </a:xfrm>
          <a:prstGeom prst="rect">
            <a:avLst/>
          </a:prstGeom>
          <a:noFill/>
          <a:ln>
            <a:noFill/>
          </a:ln>
        </p:spPr>
      </p:pic>
      <p:pic>
        <p:nvPicPr>
          <p:cNvPr id="445" name="Google Shape;445;p51" descr="Ein Bild, das Screenshot enthält.&#10;&#10;Automatisch generierte Beschreibung"/>
          <p:cNvPicPr preferRelativeResize="0"/>
          <p:nvPr/>
        </p:nvPicPr>
        <p:blipFill rotWithShape="1">
          <a:blip r:embed="rId5">
            <a:alphaModFix/>
          </a:blip>
          <a:srcRect/>
          <a:stretch/>
        </p:blipFill>
        <p:spPr>
          <a:xfrm>
            <a:off x="9923388" y="1195292"/>
            <a:ext cx="569321" cy="650189"/>
          </a:xfrm>
          <a:prstGeom prst="rect">
            <a:avLst/>
          </a:prstGeom>
          <a:noFill/>
          <a:ln>
            <a:noFill/>
          </a:ln>
        </p:spPr>
      </p:pic>
      <p:pic>
        <p:nvPicPr>
          <p:cNvPr id="446" name="Google Shape;446;p51" descr="Ein Bild, das Screenshot enthält.&#10;&#10;Automatisch generierte Beschreibung"/>
          <p:cNvPicPr preferRelativeResize="0"/>
          <p:nvPr/>
        </p:nvPicPr>
        <p:blipFill rotWithShape="1">
          <a:blip r:embed="rId6">
            <a:alphaModFix/>
          </a:blip>
          <a:srcRect/>
          <a:stretch/>
        </p:blipFill>
        <p:spPr>
          <a:xfrm>
            <a:off x="7396601" y="1034676"/>
            <a:ext cx="2117468" cy="866995"/>
          </a:xfrm>
          <a:prstGeom prst="rect">
            <a:avLst/>
          </a:prstGeom>
          <a:noFill/>
          <a:ln>
            <a:noFill/>
          </a:ln>
        </p:spPr>
      </p:pic>
      <p:sp>
        <p:nvSpPr>
          <p:cNvPr id="447" name="Google Shape;447;p51"/>
          <p:cNvSpPr/>
          <p:nvPr/>
        </p:nvSpPr>
        <p:spPr>
          <a:xfrm>
            <a:off x="8723335" y="1492655"/>
            <a:ext cx="748399" cy="239948"/>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8" name="Google Shape;448;p51"/>
          <p:cNvSpPr/>
          <p:nvPr/>
        </p:nvSpPr>
        <p:spPr>
          <a:xfrm>
            <a:off x="9976555" y="1279681"/>
            <a:ext cx="446293" cy="450849"/>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ítulo gráfico/imagen s. fondo">
  <p:cSld name="Título gráfico/imagen s. fondo">
    <p:spTree>
      <p:nvGrpSpPr>
        <p:cNvPr id="1" name="Shape 449"/>
        <p:cNvGrpSpPr/>
        <p:nvPr/>
      </p:nvGrpSpPr>
      <p:grpSpPr>
        <a:xfrm>
          <a:off x="0" y="0"/>
          <a:ext cx="0" cy="0"/>
          <a:chOff x="0" y="0"/>
          <a:chExt cx="0" cy="0"/>
        </a:xfrm>
      </p:grpSpPr>
      <p:cxnSp>
        <p:nvCxnSpPr>
          <p:cNvPr id="450" name="Google Shape;450;p52"/>
          <p:cNvCxnSpPr/>
          <p:nvPr/>
        </p:nvCxnSpPr>
        <p:spPr>
          <a:xfrm>
            <a:off x="6070601" y="1244600"/>
            <a:ext cx="0" cy="914400"/>
          </a:xfrm>
          <a:prstGeom prst="straightConnector1">
            <a:avLst/>
          </a:prstGeom>
          <a:noFill/>
          <a:ln w="12700" cap="flat" cmpd="sng">
            <a:solidFill>
              <a:schemeClr val="accent1"/>
            </a:solidFill>
            <a:prstDash val="dash"/>
            <a:miter lim="800000"/>
            <a:headEnd type="none" w="sm" len="sm"/>
            <a:tailEnd type="triangle" w="lg" len="lg"/>
          </a:ln>
        </p:spPr>
      </p:cxnSp>
      <p:sp>
        <p:nvSpPr>
          <p:cNvPr id="451" name="Google Shape;451;p52"/>
          <p:cNvSpPr/>
          <p:nvPr/>
        </p:nvSpPr>
        <p:spPr>
          <a:xfrm>
            <a:off x="5101391" y="170889"/>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1. Haga clic en este símbolo para añadir una nueva fotografía.</a:t>
            </a:r>
            <a:endParaRPr/>
          </a:p>
        </p:txBody>
      </p:sp>
      <p:sp>
        <p:nvSpPr>
          <p:cNvPr id="452" name="Google Shape;452;p52"/>
          <p:cNvSpPr/>
          <p:nvPr/>
        </p:nvSpPr>
        <p:spPr>
          <a:xfrm>
            <a:off x="7259625" y="170887"/>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 Para restablecer </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el diseño de la diapositiva:</a:t>
            </a:r>
            <a:endParaRPr/>
          </a:p>
        </p:txBody>
      </p:sp>
      <p:sp>
        <p:nvSpPr>
          <p:cNvPr id="453" name="Google Shape;453;p52"/>
          <p:cNvSpPr/>
          <p:nvPr/>
        </p:nvSpPr>
        <p:spPr>
          <a:xfrm>
            <a:off x="9618990" y="170889"/>
            <a:ext cx="2695785" cy="86793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3. En caso necesario, escoja una parte de la fotografía mediante “Recortar”.</a:t>
            </a:r>
            <a:br>
              <a:rPr lang="en-US" sz="1400">
                <a:solidFill>
                  <a:schemeClr val="dk1"/>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454" name="Google Shape;454;p52"/>
          <p:cNvSpPr txBox="1"/>
          <p:nvPr/>
        </p:nvSpPr>
        <p:spPr>
          <a:xfrm>
            <a:off x="-6054601" y="237067"/>
            <a:ext cx="5973110" cy="1200329"/>
          </a:xfrm>
          <a:prstGeom prst="rect">
            <a:avLst/>
          </a:prstGeom>
          <a:noFill/>
          <a:ln>
            <a:noFill/>
          </a:ln>
        </p:spPr>
        <p:txBody>
          <a:bodyPr spcFirstLastPara="1" wrap="square" lIns="91425" tIns="45700" rIns="91425" bIns="45700" anchor="t" anchorCtr="0">
            <a:spAutoFit/>
          </a:bodyPr>
          <a:lstStyle/>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Haga clic en la imagen que figura sobre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Elimine la imagen mediante la tecla “Supr”.</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 Haga clic en el pequeño símbolo situado en el centro de la página.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Seleccione una fotografía.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“Inicio/Restablecer” para restablecer el diseño de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En caso necesario, escoja una parte de la fotografía mediante “Formato/Recortar”.</a:t>
            </a:r>
            <a:endParaRPr/>
          </a:p>
        </p:txBody>
      </p:sp>
      <p:sp>
        <p:nvSpPr>
          <p:cNvPr id="455" name="Google Shape;455;p52"/>
          <p:cNvSpPr/>
          <p:nvPr/>
        </p:nvSpPr>
        <p:spPr>
          <a:xfrm rot="5400000">
            <a:off x="-222463" y="562187"/>
            <a:ext cx="281941" cy="60960"/>
          </a:xfrm>
          <a:prstGeom prst="triangl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56" name="Google Shape;456;p52" descr="Ein Bild, das Screenshot enthält.&#10;&#10;Automatisch generierte Beschreibung"/>
          <p:cNvPicPr preferRelativeResize="0"/>
          <p:nvPr/>
        </p:nvPicPr>
        <p:blipFill rotWithShape="1">
          <a:blip r:embed="rId2">
            <a:alphaModFix/>
          </a:blip>
          <a:srcRect/>
          <a:stretch/>
        </p:blipFill>
        <p:spPr>
          <a:xfrm>
            <a:off x="9923388" y="1195292"/>
            <a:ext cx="569321" cy="650189"/>
          </a:xfrm>
          <a:prstGeom prst="rect">
            <a:avLst/>
          </a:prstGeom>
          <a:noFill/>
          <a:ln>
            <a:noFill/>
          </a:ln>
        </p:spPr>
      </p:pic>
      <p:pic>
        <p:nvPicPr>
          <p:cNvPr id="457" name="Google Shape;457;p52" descr="Ein Bild, das Screenshot enthält.&#10;&#10;Automatisch generierte Beschreibung"/>
          <p:cNvPicPr preferRelativeResize="0"/>
          <p:nvPr/>
        </p:nvPicPr>
        <p:blipFill rotWithShape="1">
          <a:blip r:embed="rId3">
            <a:alphaModFix/>
          </a:blip>
          <a:srcRect/>
          <a:stretch/>
        </p:blipFill>
        <p:spPr>
          <a:xfrm>
            <a:off x="7396601" y="1034676"/>
            <a:ext cx="2117468" cy="866995"/>
          </a:xfrm>
          <a:prstGeom prst="rect">
            <a:avLst/>
          </a:prstGeom>
          <a:noFill/>
          <a:ln>
            <a:noFill/>
          </a:ln>
        </p:spPr>
      </p:pic>
      <p:sp>
        <p:nvSpPr>
          <p:cNvPr id="458" name="Google Shape;458;p52"/>
          <p:cNvSpPr/>
          <p:nvPr/>
        </p:nvSpPr>
        <p:spPr>
          <a:xfrm>
            <a:off x="8723335" y="1492655"/>
            <a:ext cx="748399" cy="239948"/>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9" name="Google Shape;459;p52"/>
          <p:cNvSpPr/>
          <p:nvPr/>
        </p:nvSpPr>
        <p:spPr>
          <a:xfrm>
            <a:off x="9976555" y="1279681"/>
            <a:ext cx="446293" cy="450849"/>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60" name="Google Shape;460;p52"/>
          <p:cNvPicPr preferRelativeResize="0"/>
          <p:nvPr/>
        </p:nvPicPr>
        <p:blipFill rotWithShape="1">
          <a:blip r:embed="rId4">
            <a:alphaModFix/>
          </a:blip>
          <a:srcRect/>
          <a:stretch/>
        </p:blipFill>
        <p:spPr>
          <a:xfrm>
            <a:off x="916199" y="5422244"/>
            <a:ext cx="3081728" cy="850557"/>
          </a:xfrm>
          <a:prstGeom prst="rect">
            <a:avLst/>
          </a:prstGeom>
          <a:noFill/>
          <a:ln>
            <a:noFill/>
          </a:ln>
        </p:spPr>
      </p:pic>
      <p:sp>
        <p:nvSpPr>
          <p:cNvPr id="461" name="Google Shape;461;p52"/>
          <p:cNvSpPr/>
          <p:nvPr/>
        </p:nvSpPr>
        <p:spPr>
          <a:xfrm>
            <a:off x="7158791" y="4886960"/>
            <a:ext cx="4863877" cy="297123"/>
          </a:xfrm>
          <a:prstGeom prst="rect">
            <a:avLst/>
          </a:prstGeom>
          <a:solidFill>
            <a:schemeClr val="accen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1800">
              <a:solidFill>
                <a:schemeClr val="dk2"/>
              </a:solidFill>
              <a:latin typeface="Arial"/>
              <a:ea typeface="Arial"/>
              <a:cs typeface="Arial"/>
              <a:sym typeface="Arial"/>
            </a:endParaRPr>
          </a:p>
        </p:txBody>
      </p:sp>
      <p:sp>
        <p:nvSpPr>
          <p:cNvPr id="462" name="Google Shape;462;p52"/>
          <p:cNvSpPr>
            <a:spLocks noGrp="1"/>
          </p:cNvSpPr>
          <p:nvPr>
            <p:ph type="pic" idx="2"/>
          </p:nvPr>
        </p:nvSpPr>
        <p:spPr>
          <a:xfrm>
            <a:off x="164183" y="165103"/>
            <a:ext cx="11858487" cy="4721860"/>
          </a:xfrm>
          <a:prstGeom prst="rect">
            <a:avLst/>
          </a:prstGeom>
          <a:noFill/>
          <a:ln>
            <a:noFill/>
          </a:ln>
        </p:spPr>
        <p:txBody>
          <a:bodyPr spcFirstLastPara="1" wrap="square" lIns="0" tIns="720000" rIns="0" bIns="0" anchor="t" anchorCtr="0">
            <a:noAutofit/>
          </a:bodyPr>
          <a:lstStyle>
            <a:lvl1pPr marR="0" lvl="0" algn="ctr" rtl="0">
              <a:lnSpc>
                <a:spcPct val="90000"/>
              </a:lnSpc>
              <a:spcBef>
                <a:spcPts val="0"/>
              </a:spcBef>
              <a:spcAft>
                <a:spcPts val="0"/>
              </a:spcAft>
              <a:buClr>
                <a:schemeClr val="accent1"/>
              </a:buClr>
              <a:buSzPts val="667"/>
              <a:buFont typeface="Arial"/>
              <a:buNone/>
              <a:defRPr sz="667" b="0" i="0" u="none" strike="noStrike" cap="none">
                <a:solidFill>
                  <a:schemeClr val="accent1"/>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3" name="Google Shape;463;p52"/>
          <p:cNvSpPr txBox="1">
            <a:spLocks noGrp="1"/>
          </p:cNvSpPr>
          <p:nvPr>
            <p:ph type="title"/>
          </p:nvPr>
        </p:nvSpPr>
        <p:spPr>
          <a:xfrm>
            <a:off x="164183" y="846875"/>
            <a:ext cx="11858487" cy="4040085"/>
          </a:xfrm>
          <a:prstGeom prst="rect">
            <a:avLst/>
          </a:prstGeom>
          <a:blipFill rotWithShape="1">
            <a:blip r:embed="rId5">
              <a:alphaModFix/>
            </a:blip>
            <a:stretch>
              <a:fillRect/>
            </a:stretch>
          </a:blipFill>
          <a:ln>
            <a:noFill/>
          </a:ln>
        </p:spPr>
        <p:txBody>
          <a:bodyPr spcFirstLastPara="1" wrap="square" lIns="576000" tIns="0" rIns="72000" bIns="1036800" anchor="b" anchorCtr="0">
            <a:no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4" name="Google Shape;464;p52"/>
          <p:cNvSpPr txBox="1">
            <a:spLocks noGrp="1"/>
          </p:cNvSpPr>
          <p:nvPr>
            <p:ph type="body" idx="1"/>
          </p:nvPr>
        </p:nvSpPr>
        <p:spPr>
          <a:xfrm>
            <a:off x="933131" y="3700611"/>
            <a:ext cx="10627783" cy="789960"/>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160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65" name="Google Shape;465;p52" descr="Ein Bild, das Wand, Gebäude enthält.&#10;&#10;Automatisch generierte Beschreibung"/>
          <p:cNvPicPr preferRelativeResize="0"/>
          <p:nvPr/>
        </p:nvPicPr>
        <p:blipFill rotWithShape="1">
          <a:blip r:embed="rId6">
            <a:alphaModFix/>
          </a:blip>
          <a:srcRect/>
          <a:stretch/>
        </p:blipFill>
        <p:spPr>
          <a:xfrm>
            <a:off x="10396672" y="1966810"/>
            <a:ext cx="1662545" cy="1147156"/>
          </a:xfrm>
          <a:prstGeom prst="rect">
            <a:avLst/>
          </a:prstGeom>
          <a:noFill/>
          <a:ln>
            <a:noFill/>
          </a:ln>
        </p:spPr>
      </p:pic>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ítulo (altern.)">
  <p:cSld name="Título (altern.)">
    <p:spTree>
      <p:nvGrpSpPr>
        <p:cNvPr id="1" name="Shape 466"/>
        <p:cNvGrpSpPr/>
        <p:nvPr/>
      </p:nvGrpSpPr>
      <p:grpSpPr>
        <a:xfrm>
          <a:off x="0" y="0"/>
          <a:ext cx="0" cy="0"/>
          <a:chOff x="0" y="0"/>
          <a:chExt cx="0" cy="0"/>
        </a:xfrm>
      </p:grpSpPr>
      <p:pic>
        <p:nvPicPr>
          <p:cNvPr id="467" name="Google Shape;467;p53"/>
          <p:cNvPicPr preferRelativeResize="0"/>
          <p:nvPr/>
        </p:nvPicPr>
        <p:blipFill rotWithShape="1">
          <a:blip r:embed="rId2">
            <a:alphaModFix/>
          </a:blip>
          <a:srcRect/>
          <a:stretch/>
        </p:blipFill>
        <p:spPr>
          <a:xfrm>
            <a:off x="916199" y="5422244"/>
            <a:ext cx="3081728" cy="850557"/>
          </a:xfrm>
          <a:prstGeom prst="rect">
            <a:avLst/>
          </a:prstGeom>
          <a:noFill/>
          <a:ln>
            <a:noFill/>
          </a:ln>
        </p:spPr>
      </p:pic>
      <p:sp>
        <p:nvSpPr>
          <p:cNvPr id="468" name="Google Shape;468;p53"/>
          <p:cNvSpPr/>
          <p:nvPr/>
        </p:nvSpPr>
        <p:spPr>
          <a:xfrm>
            <a:off x="7158791" y="4886960"/>
            <a:ext cx="4863877" cy="297123"/>
          </a:xfrm>
          <a:prstGeom prst="rect">
            <a:avLst/>
          </a:prstGeom>
          <a:solidFill>
            <a:schemeClr val="accen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1800">
              <a:solidFill>
                <a:schemeClr val="dk2"/>
              </a:solidFill>
              <a:latin typeface="Arial"/>
              <a:ea typeface="Arial"/>
              <a:cs typeface="Arial"/>
              <a:sym typeface="Arial"/>
            </a:endParaRPr>
          </a:p>
        </p:txBody>
      </p:sp>
      <p:sp>
        <p:nvSpPr>
          <p:cNvPr id="469" name="Google Shape;469;p53"/>
          <p:cNvSpPr txBox="1">
            <a:spLocks noGrp="1"/>
          </p:cNvSpPr>
          <p:nvPr>
            <p:ph type="body" idx="1"/>
          </p:nvPr>
        </p:nvSpPr>
        <p:spPr>
          <a:xfrm>
            <a:off x="933131" y="3700611"/>
            <a:ext cx="10627783" cy="789960"/>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160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0" name="Google Shape;470;p53"/>
          <p:cNvSpPr txBox="1">
            <a:spLocks noGrp="1"/>
          </p:cNvSpPr>
          <p:nvPr>
            <p:ph type="title"/>
          </p:nvPr>
        </p:nvSpPr>
        <p:spPr>
          <a:xfrm>
            <a:off x="933134" y="2542201"/>
            <a:ext cx="10628948" cy="960263"/>
          </a:xfrm>
          <a:prstGeom prst="rect">
            <a:avLst/>
          </a:prstGeom>
          <a:noFill/>
          <a:ln>
            <a:noFill/>
          </a:ln>
        </p:spPr>
        <p:txBody>
          <a:bodyPr spcFirstLastPara="1" wrap="square" lIns="0" tIns="0" rIns="72000" bIns="0" anchor="b" anchorCtr="0">
            <a:sp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471" name="Google Shape;471;p53"/>
          <p:cNvGrpSpPr/>
          <p:nvPr/>
        </p:nvGrpSpPr>
        <p:grpSpPr>
          <a:xfrm>
            <a:off x="164182" y="165103"/>
            <a:ext cx="5044017" cy="1340924"/>
            <a:chOff x="4846637" y="119557"/>
            <a:chExt cx="3783013" cy="1005693"/>
          </a:xfrm>
        </p:grpSpPr>
        <p:sp>
          <p:nvSpPr>
            <p:cNvPr id="472" name="Google Shape;472;p53"/>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3" name="Google Shape;473;p53"/>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4" name="Google Shape;474;p53"/>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5" name="Google Shape;475;p53"/>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6" name="Google Shape;476;p53"/>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 texto 2 fotos">
  <p:cSld name="Diap. texto 2 fotos">
    <p:spTree>
      <p:nvGrpSpPr>
        <p:cNvPr id="1" name="Shape 39"/>
        <p:cNvGrpSpPr/>
        <p:nvPr/>
      </p:nvGrpSpPr>
      <p:grpSpPr>
        <a:xfrm>
          <a:off x="0" y="0"/>
          <a:ext cx="0" cy="0"/>
          <a:chOff x="0" y="0"/>
          <a:chExt cx="0" cy="0"/>
        </a:xfrm>
      </p:grpSpPr>
      <p:sp>
        <p:nvSpPr>
          <p:cNvPr id="40" name="Google Shape;40;p17"/>
          <p:cNvSpPr>
            <a:spLocks noGrp="1"/>
          </p:cNvSpPr>
          <p:nvPr>
            <p:ph type="pic" idx="2"/>
          </p:nvPr>
        </p:nvSpPr>
        <p:spPr>
          <a:xfrm>
            <a:off x="7371926" y="167506"/>
            <a:ext cx="4653681" cy="2860727"/>
          </a:xfrm>
          <a:prstGeom prst="rect">
            <a:avLst/>
          </a:prstGeom>
          <a:solidFill>
            <a:schemeClr val="lt2"/>
          </a:solidFill>
          <a:ln>
            <a:noFill/>
          </a:ln>
        </p:spPr>
        <p:txBody>
          <a:bodyPr spcFirstLastPara="1" wrap="square" lIns="36000" tIns="144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 name="Google Shape;41;p17"/>
          <p:cNvSpPr txBox="1">
            <a:spLocks noGrp="1"/>
          </p:cNvSpPr>
          <p:nvPr>
            <p:ph type="body" idx="1"/>
          </p:nvPr>
        </p:nvSpPr>
        <p:spPr>
          <a:xfrm>
            <a:off x="599758" y="1361291"/>
            <a:ext cx="6452845" cy="4772808"/>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a:spLocks noGrp="1"/>
          </p:cNvSpPr>
          <p:nvPr>
            <p:ph type="pic" idx="3"/>
          </p:nvPr>
        </p:nvSpPr>
        <p:spPr>
          <a:xfrm>
            <a:off x="7371926" y="3273373"/>
            <a:ext cx="4653681" cy="2860727"/>
          </a:xfrm>
          <a:prstGeom prst="rect">
            <a:avLst/>
          </a:prstGeom>
          <a:solidFill>
            <a:schemeClr val="lt2"/>
          </a:solidFill>
          <a:ln>
            <a:noFill/>
          </a:ln>
        </p:spPr>
        <p:txBody>
          <a:bodyPr spcFirstLastPara="1" wrap="square" lIns="36000" tIns="144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 name="Google Shape;43;p17"/>
          <p:cNvSpPr txBox="1">
            <a:spLocks noGrp="1"/>
          </p:cNvSpPr>
          <p:nvPr>
            <p:ph type="title"/>
          </p:nvPr>
        </p:nvSpPr>
        <p:spPr>
          <a:xfrm>
            <a:off x="599755" y="320283"/>
            <a:ext cx="6452847"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7"/>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7"/>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7"/>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idos">
  <p:cSld name="Contenidos">
    <p:spTree>
      <p:nvGrpSpPr>
        <p:cNvPr id="1" name="Shape 477"/>
        <p:cNvGrpSpPr/>
        <p:nvPr/>
      </p:nvGrpSpPr>
      <p:grpSpPr>
        <a:xfrm>
          <a:off x="0" y="0"/>
          <a:ext cx="0" cy="0"/>
          <a:chOff x="0" y="0"/>
          <a:chExt cx="0" cy="0"/>
        </a:xfrm>
      </p:grpSpPr>
      <p:sp>
        <p:nvSpPr>
          <p:cNvPr id="478" name="Google Shape;478;p54"/>
          <p:cNvSpPr txBox="1">
            <a:spLocks noGrp="1"/>
          </p:cNvSpPr>
          <p:nvPr>
            <p:ph type="title"/>
          </p:nvPr>
        </p:nvSpPr>
        <p:spPr>
          <a:xfrm>
            <a:off x="599758" y="320283"/>
            <a:ext cx="1142291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9" name="Google Shape;479;p54"/>
          <p:cNvSpPr txBox="1">
            <a:spLocks noGrp="1"/>
          </p:cNvSpPr>
          <p:nvPr>
            <p:ph type="body" idx="1"/>
          </p:nvPr>
        </p:nvSpPr>
        <p:spPr>
          <a:xfrm>
            <a:off x="599759" y="1361293"/>
            <a:ext cx="9563579" cy="4660625"/>
          </a:xfrm>
          <a:prstGeom prst="rect">
            <a:avLst/>
          </a:prstGeom>
          <a:noFill/>
          <a:ln>
            <a:noFill/>
          </a:ln>
        </p:spPr>
        <p:txBody>
          <a:bodyPr spcFirstLastPara="1" wrap="square" lIns="0" tIns="0" rIns="72000" bIns="0" anchor="t" anchorCtr="0">
            <a:noAutofit/>
          </a:bodyPr>
          <a:lstStyle>
            <a:lvl1pPr marL="457200" marR="0" lvl="0" indent="-330200" algn="l">
              <a:lnSpc>
                <a:spcPct val="90000"/>
              </a:lnSpc>
              <a:spcBef>
                <a:spcPts val="2400"/>
              </a:spcBef>
              <a:spcAft>
                <a:spcPts val="0"/>
              </a:spcAft>
              <a:buClr>
                <a:schemeClr val="dk1"/>
              </a:buClr>
              <a:buSzPts val="1600"/>
              <a:buFont typeface="Arial"/>
              <a:buAutoNum type="arabicPeriod"/>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0" name="Google Shape;480;p54"/>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54"/>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54"/>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idos (altern.)">
  <p:cSld name="Contenidos (altern.)">
    <p:spTree>
      <p:nvGrpSpPr>
        <p:cNvPr id="1" name="Shape 483"/>
        <p:cNvGrpSpPr/>
        <p:nvPr/>
      </p:nvGrpSpPr>
      <p:grpSpPr>
        <a:xfrm>
          <a:off x="0" y="0"/>
          <a:ext cx="0" cy="0"/>
          <a:chOff x="0" y="0"/>
          <a:chExt cx="0" cy="0"/>
        </a:xfrm>
      </p:grpSpPr>
      <p:sp>
        <p:nvSpPr>
          <p:cNvPr id="484" name="Google Shape;484;p55"/>
          <p:cNvSpPr txBox="1">
            <a:spLocks noGrp="1"/>
          </p:cNvSpPr>
          <p:nvPr>
            <p:ph type="title"/>
          </p:nvPr>
        </p:nvSpPr>
        <p:spPr>
          <a:xfrm>
            <a:off x="599758" y="320283"/>
            <a:ext cx="1142291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485" name="Google Shape;485;p55"/>
          <p:cNvGrpSpPr/>
          <p:nvPr/>
        </p:nvGrpSpPr>
        <p:grpSpPr>
          <a:xfrm rot="10800000" flipH="1">
            <a:off x="164180" y="5311121"/>
            <a:ext cx="3094437" cy="822639"/>
            <a:chOff x="4846637" y="119557"/>
            <a:chExt cx="3783013" cy="1005693"/>
          </a:xfrm>
        </p:grpSpPr>
        <p:sp>
          <p:nvSpPr>
            <p:cNvPr id="486" name="Google Shape;486;p55"/>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7" name="Google Shape;487;p55"/>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8" name="Google Shape;488;p55"/>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9" name="Google Shape;489;p55"/>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0" name="Google Shape;490;p55"/>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491" name="Google Shape;491;p55"/>
          <p:cNvSpPr txBox="1">
            <a:spLocks noGrp="1"/>
          </p:cNvSpPr>
          <p:nvPr>
            <p:ph type="body" idx="1"/>
          </p:nvPr>
        </p:nvSpPr>
        <p:spPr>
          <a:xfrm>
            <a:off x="599759" y="1361295"/>
            <a:ext cx="9563579" cy="3746844"/>
          </a:xfrm>
          <a:prstGeom prst="rect">
            <a:avLst/>
          </a:prstGeom>
          <a:noFill/>
          <a:ln>
            <a:noFill/>
          </a:ln>
        </p:spPr>
        <p:txBody>
          <a:bodyPr spcFirstLastPara="1" wrap="square" lIns="0" tIns="0" rIns="72000" bIns="0" anchor="t" anchorCtr="0">
            <a:noAutofit/>
          </a:bodyPr>
          <a:lstStyle>
            <a:lvl1pPr marL="457200" marR="0" lvl="0" indent="-330200" algn="l">
              <a:lnSpc>
                <a:spcPct val="90000"/>
              </a:lnSpc>
              <a:spcBef>
                <a:spcPts val="2400"/>
              </a:spcBef>
              <a:spcAft>
                <a:spcPts val="0"/>
              </a:spcAft>
              <a:buClr>
                <a:schemeClr val="dk1"/>
              </a:buClr>
              <a:buSzPts val="1600"/>
              <a:buFont typeface="Arial"/>
              <a:buAutoNum type="arabicPeriod"/>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2" name="Google Shape;492;p55"/>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3" name="Google Shape;493;p55"/>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55"/>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Encabezado sección b/n">
  <p:cSld name="Encabezado sección b/n">
    <p:spTree>
      <p:nvGrpSpPr>
        <p:cNvPr id="1" name="Shape 495"/>
        <p:cNvGrpSpPr/>
        <p:nvPr/>
      </p:nvGrpSpPr>
      <p:grpSpPr>
        <a:xfrm>
          <a:off x="0" y="0"/>
          <a:ext cx="0" cy="0"/>
          <a:chOff x="0" y="0"/>
          <a:chExt cx="0" cy="0"/>
        </a:xfrm>
      </p:grpSpPr>
      <p:pic>
        <p:nvPicPr>
          <p:cNvPr id="496" name="Google Shape;496;p56"/>
          <p:cNvPicPr preferRelativeResize="0"/>
          <p:nvPr/>
        </p:nvPicPr>
        <p:blipFill rotWithShape="1">
          <a:blip r:embed="rId2">
            <a:alphaModFix/>
          </a:blip>
          <a:srcRect/>
          <a:stretch/>
        </p:blipFill>
        <p:spPr>
          <a:xfrm>
            <a:off x="164183" y="165100"/>
            <a:ext cx="11858487" cy="5968659"/>
          </a:xfrm>
          <a:prstGeom prst="rect">
            <a:avLst/>
          </a:prstGeom>
          <a:noFill/>
          <a:ln>
            <a:noFill/>
          </a:ln>
        </p:spPr>
      </p:pic>
      <p:pic>
        <p:nvPicPr>
          <p:cNvPr id="497" name="Google Shape;497;p56" descr="Ein Bild, das Säge enthält.&#10;&#10;Automatisch generierte Beschreibung"/>
          <p:cNvPicPr preferRelativeResize="0"/>
          <p:nvPr/>
        </p:nvPicPr>
        <p:blipFill rotWithShape="1">
          <a:blip r:embed="rId3">
            <a:alphaModFix/>
          </a:blip>
          <a:srcRect/>
          <a:stretch/>
        </p:blipFill>
        <p:spPr>
          <a:xfrm>
            <a:off x="164180" y="2093674"/>
            <a:ext cx="11860800" cy="4040085"/>
          </a:xfrm>
          <a:prstGeom prst="rect">
            <a:avLst/>
          </a:prstGeom>
          <a:noFill/>
          <a:ln>
            <a:noFill/>
          </a:ln>
        </p:spPr>
      </p:pic>
      <p:sp>
        <p:nvSpPr>
          <p:cNvPr id="498" name="Google Shape;498;p56"/>
          <p:cNvSpPr txBox="1">
            <a:spLocks noGrp="1"/>
          </p:cNvSpPr>
          <p:nvPr>
            <p:ph type="body" idx="1"/>
          </p:nvPr>
        </p:nvSpPr>
        <p:spPr>
          <a:xfrm>
            <a:off x="933131" y="4938866"/>
            <a:ext cx="10627783" cy="292388"/>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160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9" name="Google Shape;499;p56"/>
          <p:cNvSpPr txBox="1">
            <a:spLocks noGrp="1"/>
          </p:cNvSpPr>
          <p:nvPr>
            <p:ph type="title"/>
          </p:nvPr>
        </p:nvSpPr>
        <p:spPr>
          <a:xfrm>
            <a:off x="933134" y="3793151"/>
            <a:ext cx="10628948" cy="960263"/>
          </a:xfrm>
          <a:prstGeom prst="rect">
            <a:avLst/>
          </a:prstGeom>
          <a:noFill/>
          <a:ln>
            <a:noFill/>
          </a:ln>
        </p:spPr>
        <p:txBody>
          <a:bodyPr spcFirstLastPara="1" wrap="square" lIns="0" tIns="0" rIns="72000" bIns="0" anchor="b" anchorCtr="0">
            <a:sp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0" name="Google Shape;500;p56"/>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1" name="Google Shape;501;p56"/>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2" name="Google Shape;502;p56"/>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Encabezado sección foto">
  <p:cSld name="Encabezado sección foto">
    <p:spTree>
      <p:nvGrpSpPr>
        <p:cNvPr id="1" name="Shape 503"/>
        <p:cNvGrpSpPr/>
        <p:nvPr/>
      </p:nvGrpSpPr>
      <p:grpSpPr>
        <a:xfrm>
          <a:off x="0" y="0"/>
          <a:ext cx="0" cy="0"/>
          <a:chOff x="0" y="0"/>
          <a:chExt cx="0" cy="0"/>
        </a:xfrm>
      </p:grpSpPr>
      <p:cxnSp>
        <p:nvCxnSpPr>
          <p:cNvPr id="504" name="Google Shape;504;p57"/>
          <p:cNvCxnSpPr/>
          <p:nvPr/>
        </p:nvCxnSpPr>
        <p:spPr>
          <a:xfrm>
            <a:off x="6070601" y="1244600"/>
            <a:ext cx="0" cy="914400"/>
          </a:xfrm>
          <a:prstGeom prst="straightConnector1">
            <a:avLst/>
          </a:prstGeom>
          <a:noFill/>
          <a:ln w="12700" cap="flat" cmpd="sng">
            <a:solidFill>
              <a:schemeClr val="accent1"/>
            </a:solidFill>
            <a:prstDash val="dash"/>
            <a:miter lim="800000"/>
            <a:headEnd type="none" w="sm" len="sm"/>
            <a:tailEnd type="triangle" w="lg" len="lg"/>
          </a:ln>
        </p:spPr>
      </p:cxnSp>
      <p:sp>
        <p:nvSpPr>
          <p:cNvPr id="505" name="Google Shape;505;p57"/>
          <p:cNvSpPr/>
          <p:nvPr/>
        </p:nvSpPr>
        <p:spPr>
          <a:xfrm>
            <a:off x="5101391" y="170889"/>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1. Haga clic en este símbolo para añadir una nueva fotografía.</a:t>
            </a:r>
            <a:endParaRPr/>
          </a:p>
        </p:txBody>
      </p:sp>
      <p:sp>
        <p:nvSpPr>
          <p:cNvPr id="506" name="Google Shape;506;p57"/>
          <p:cNvSpPr/>
          <p:nvPr/>
        </p:nvSpPr>
        <p:spPr>
          <a:xfrm>
            <a:off x="7259625" y="170887"/>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 Para restablecer </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el diseño de la diapositiva:</a:t>
            </a:r>
            <a:endParaRPr/>
          </a:p>
        </p:txBody>
      </p:sp>
      <p:sp>
        <p:nvSpPr>
          <p:cNvPr id="507" name="Google Shape;507;p57"/>
          <p:cNvSpPr/>
          <p:nvPr/>
        </p:nvSpPr>
        <p:spPr>
          <a:xfrm>
            <a:off x="9618990" y="170889"/>
            <a:ext cx="2695785" cy="86793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3. En caso necesario, escoja una parte de la fotografía mediante “Recortar”.</a:t>
            </a:r>
            <a:br>
              <a:rPr lang="en-US" sz="1400">
                <a:solidFill>
                  <a:schemeClr val="dk1"/>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508" name="Google Shape;508;p57"/>
          <p:cNvSpPr txBox="1"/>
          <p:nvPr/>
        </p:nvSpPr>
        <p:spPr>
          <a:xfrm>
            <a:off x="-6054601" y="237067"/>
            <a:ext cx="5973110" cy="1200329"/>
          </a:xfrm>
          <a:prstGeom prst="rect">
            <a:avLst/>
          </a:prstGeom>
          <a:noFill/>
          <a:ln>
            <a:noFill/>
          </a:ln>
        </p:spPr>
        <p:txBody>
          <a:bodyPr spcFirstLastPara="1" wrap="square" lIns="91425" tIns="45700" rIns="91425" bIns="45700" anchor="t" anchorCtr="0">
            <a:spAutoFit/>
          </a:bodyPr>
          <a:lstStyle/>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Haga clic en la imagen que figura sobre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Elimine la imagen mediante la tecla “Supr”.</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 Haga clic en el pequeño símbolo situado en el centro de la página.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Seleccione una fotografía.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“Inicio/Restablecer” para restablecer el diseño de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En caso necesario, escoja una parte de la fotografía mediante “Formato/Recortar”.</a:t>
            </a:r>
            <a:endParaRPr/>
          </a:p>
        </p:txBody>
      </p:sp>
      <p:sp>
        <p:nvSpPr>
          <p:cNvPr id="509" name="Google Shape;509;p57"/>
          <p:cNvSpPr/>
          <p:nvPr/>
        </p:nvSpPr>
        <p:spPr>
          <a:xfrm rot="5400000">
            <a:off x="-222463" y="562187"/>
            <a:ext cx="281941" cy="60960"/>
          </a:xfrm>
          <a:prstGeom prst="triangl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10" name="Google Shape;510;p57" descr="Ein Bild, das Screenshot enthält.&#10;&#10;Automatisch generierte Beschreibung"/>
          <p:cNvPicPr preferRelativeResize="0"/>
          <p:nvPr/>
        </p:nvPicPr>
        <p:blipFill rotWithShape="1">
          <a:blip r:embed="rId2">
            <a:alphaModFix/>
          </a:blip>
          <a:srcRect/>
          <a:stretch/>
        </p:blipFill>
        <p:spPr>
          <a:xfrm>
            <a:off x="9923388" y="1195292"/>
            <a:ext cx="569321" cy="650189"/>
          </a:xfrm>
          <a:prstGeom prst="rect">
            <a:avLst/>
          </a:prstGeom>
          <a:noFill/>
          <a:ln>
            <a:noFill/>
          </a:ln>
        </p:spPr>
      </p:pic>
      <p:pic>
        <p:nvPicPr>
          <p:cNvPr id="511" name="Google Shape;511;p57" descr="Ein Bild, das Screenshot enthält.&#10;&#10;Automatisch generierte Beschreibung"/>
          <p:cNvPicPr preferRelativeResize="0"/>
          <p:nvPr/>
        </p:nvPicPr>
        <p:blipFill rotWithShape="1">
          <a:blip r:embed="rId3">
            <a:alphaModFix/>
          </a:blip>
          <a:srcRect/>
          <a:stretch/>
        </p:blipFill>
        <p:spPr>
          <a:xfrm>
            <a:off x="7396601" y="1034676"/>
            <a:ext cx="2117468" cy="866995"/>
          </a:xfrm>
          <a:prstGeom prst="rect">
            <a:avLst/>
          </a:prstGeom>
          <a:noFill/>
          <a:ln>
            <a:noFill/>
          </a:ln>
        </p:spPr>
      </p:pic>
      <p:sp>
        <p:nvSpPr>
          <p:cNvPr id="512" name="Google Shape;512;p57"/>
          <p:cNvSpPr/>
          <p:nvPr/>
        </p:nvSpPr>
        <p:spPr>
          <a:xfrm>
            <a:off x="8723335" y="1492655"/>
            <a:ext cx="748399" cy="239948"/>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3" name="Google Shape;513;p57"/>
          <p:cNvSpPr/>
          <p:nvPr/>
        </p:nvSpPr>
        <p:spPr>
          <a:xfrm>
            <a:off x="9976555" y="1279681"/>
            <a:ext cx="446293" cy="450849"/>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14" name="Google Shape;514;p57"/>
          <p:cNvSpPr>
            <a:spLocks noGrp="1"/>
          </p:cNvSpPr>
          <p:nvPr>
            <p:ph type="pic" idx="2"/>
          </p:nvPr>
        </p:nvSpPr>
        <p:spPr>
          <a:xfrm>
            <a:off x="164183" y="165100"/>
            <a:ext cx="11858487" cy="5968659"/>
          </a:xfrm>
          <a:prstGeom prst="rect">
            <a:avLst/>
          </a:prstGeom>
          <a:noFill/>
          <a:ln>
            <a:noFill/>
          </a:ln>
        </p:spPr>
        <p:txBody>
          <a:bodyPr spcFirstLastPara="1" wrap="square" lIns="0" tIns="720000" rIns="0" bIns="0" anchor="t" anchorCtr="0">
            <a:noAutofit/>
          </a:bodyPr>
          <a:lstStyle>
            <a:lvl1pPr marR="0" lvl="0" algn="ctr" rtl="0">
              <a:lnSpc>
                <a:spcPct val="90000"/>
              </a:lnSpc>
              <a:spcBef>
                <a:spcPts val="0"/>
              </a:spcBef>
              <a:spcAft>
                <a:spcPts val="0"/>
              </a:spcAft>
              <a:buClr>
                <a:schemeClr val="accent1"/>
              </a:buClr>
              <a:buSzPts val="667"/>
              <a:buFont typeface="Arial"/>
              <a:buNone/>
              <a:defRPr sz="667" b="0" i="0" u="none" strike="noStrike" cap="none">
                <a:solidFill>
                  <a:schemeClr val="accent1"/>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15" name="Google Shape;515;p57"/>
          <p:cNvSpPr txBox="1">
            <a:spLocks noGrp="1"/>
          </p:cNvSpPr>
          <p:nvPr>
            <p:ph type="title"/>
          </p:nvPr>
        </p:nvSpPr>
        <p:spPr>
          <a:xfrm>
            <a:off x="164183" y="2093674"/>
            <a:ext cx="11858487" cy="4040085"/>
          </a:xfrm>
          <a:prstGeom prst="rect">
            <a:avLst/>
          </a:prstGeom>
          <a:blipFill rotWithShape="1">
            <a:blip r:embed="rId4">
              <a:alphaModFix amt="80000"/>
            </a:blip>
            <a:stretch>
              <a:fillRect/>
            </a:stretch>
          </a:blipFill>
          <a:ln>
            <a:noFill/>
          </a:ln>
        </p:spPr>
        <p:txBody>
          <a:bodyPr spcFirstLastPara="1" wrap="square" lIns="576000" tIns="0" rIns="72000" bIns="1036800" anchor="b" anchorCtr="0">
            <a:no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16" name="Google Shape;516;p57" descr="Ein Bild, das Wand, Gebäude enthält.&#10;&#10;Automatisch generierte Beschreibung"/>
          <p:cNvPicPr preferRelativeResize="0"/>
          <p:nvPr/>
        </p:nvPicPr>
        <p:blipFill rotWithShape="1">
          <a:blip r:embed="rId5">
            <a:alphaModFix/>
          </a:blip>
          <a:srcRect/>
          <a:stretch/>
        </p:blipFill>
        <p:spPr>
          <a:xfrm>
            <a:off x="9996032" y="1966810"/>
            <a:ext cx="1662545" cy="1147156"/>
          </a:xfrm>
          <a:prstGeom prst="rect">
            <a:avLst/>
          </a:prstGeom>
          <a:noFill/>
          <a:ln>
            <a:noFill/>
          </a:ln>
        </p:spPr>
      </p:pic>
      <p:sp>
        <p:nvSpPr>
          <p:cNvPr id="517" name="Google Shape;517;p57"/>
          <p:cNvSpPr txBox="1">
            <a:spLocks noGrp="1"/>
          </p:cNvSpPr>
          <p:nvPr>
            <p:ph type="body" idx="1"/>
          </p:nvPr>
        </p:nvSpPr>
        <p:spPr>
          <a:xfrm>
            <a:off x="933131" y="4938866"/>
            <a:ext cx="10627783" cy="292388"/>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8" name="Google Shape;518;p57"/>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9" name="Google Shape;519;p57"/>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0" name="Google Shape;520;p57"/>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Encabezado sección (altern.)">
  <p:cSld name="Encabezado sección (altern.)">
    <p:spTree>
      <p:nvGrpSpPr>
        <p:cNvPr id="1" name="Shape 521"/>
        <p:cNvGrpSpPr/>
        <p:nvPr/>
      </p:nvGrpSpPr>
      <p:grpSpPr>
        <a:xfrm>
          <a:off x="0" y="0"/>
          <a:ext cx="0" cy="0"/>
          <a:chOff x="0" y="0"/>
          <a:chExt cx="0" cy="0"/>
        </a:xfrm>
      </p:grpSpPr>
      <p:sp>
        <p:nvSpPr>
          <p:cNvPr id="522" name="Google Shape;522;p58"/>
          <p:cNvSpPr txBox="1">
            <a:spLocks noGrp="1"/>
          </p:cNvSpPr>
          <p:nvPr>
            <p:ph type="body" idx="1"/>
          </p:nvPr>
        </p:nvSpPr>
        <p:spPr>
          <a:xfrm>
            <a:off x="933131" y="3700614"/>
            <a:ext cx="10627783" cy="292388"/>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3" name="Google Shape;523;p58"/>
          <p:cNvSpPr txBox="1">
            <a:spLocks noGrp="1"/>
          </p:cNvSpPr>
          <p:nvPr>
            <p:ph type="title"/>
          </p:nvPr>
        </p:nvSpPr>
        <p:spPr>
          <a:xfrm>
            <a:off x="933134" y="2542199"/>
            <a:ext cx="10628948" cy="960263"/>
          </a:xfrm>
          <a:prstGeom prst="rect">
            <a:avLst/>
          </a:prstGeom>
          <a:noFill/>
          <a:ln>
            <a:noFill/>
          </a:ln>
        </p:spPr>
        <p:txBody>
          <a:bodyPr spcFirstLastPara="1" wrap="square" lIns="0" tIns="0" rIns="72000" bIns="0" anchor="b" anchorCtr="0">
            <a:sp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524" name="Google Shape;524;p58"/>
          <p:cNvGrpSpPr/>
          <p:nvPr/>
        </p:nvGrpSpPr>
        <p:grpSpPr>
          <a:xfrm>
            <a:off x="164182" y="165103"/>
            <a:ext cx="5044017" cy="1340924"/>
            <a:chOff x="4846637" y="119557"/>
            <a:chExt cx="3783013" cy="1005693"/>
          </a:xfrm>
        </p:grpSpPr>
        <p:sp>
          <p:nvSpPr>
            <p:cNvPr id="525" name="Google Shape;525;p58"/>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6" name="Google Shape;526;p58"/>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7" name="Google Shape;527;p58"/>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8" name="Google Shape;528;p58"/>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9" name="Google Shape;529;p58"/>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530" name="Google Shape;530;p58"/>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1" name="Google Shape;531;p58"/>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2" name="Google Shape;532;p58"/>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Intermediate slide, b/w visual">
  <p:cSld name="Intermediate slide, b/w visual">
    <p:spTree>
      <p:nvGrpSpPr>
        <p:cNvPr id="1" name="Shape 533"/>
        <p:cNvGrpSpPr/>
        <p:nvPr/>
      </p:nvGrpSpPr>
      <p:grpSpPr>
        <a:xfrm>
          <a:off x="0" y="0"/>
          <a:ext cx="0" cy="0"/>
          <a:chOff x="0" y="0"/>
          <a:chExt cx="0" cy="0"/>
        </a:xfrm>
      </p:grpSpPr>
      <p:pic>
        <p:nvPicPr>
          <p:cNvPr id="534" name="Google Shape;534;p59"/>
          <p:cNvPicPr preferRelativeResize="0"/>
          <p:nvPr/>
        </p:nvPicPr>
        <p:blipFill rotWithShape="1">
          <a:blip r:embed="rId2">
            <a:alphaModFix/>
          </a:blip>
          <a:srcRect/>
          <a:stretch/>
        </p:blipFill>
        <p:spPr>
          <a:xfrm>
            <a:off x="164183" y="165100"/>
            <a:ext cx="11858487" cy="5968659"/>
          </a:xfrm>
          <a:prstGeom prst="rect">
            <a:avLst/>
          </a:prstGeom>
          <a:noFill/>
          <a:ln>
            <a:noFill/>
          </a:ln>
        </p:spPr>
      </p:pic>
      <p:sp>
        <p:nvSpPr>
          <p:cNvPr id="535" name="Google Shape;535;p59"/>
          <p:cNvSpPr/>
          <p:nvPr/>
        </p:nvSpPr>
        <p:spPr>
          <a:xfrm>
            <a:off x="164183" y="165100"/>
            <a:ext cx="11858487" cy="5968659"/>
          </a:xfrm>
          <a:prstGeom prst="rect">
            <a:avLst/>
          </a:prstGeom>
          <a:solidFill>
            <a:schemeClr val="lt1">
              <a:alpha val="69803"/>
            </a:schemeClr>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6" name="Google Shape;536;p59"/>
          <p:cNvSpPr txBox="1">
            <a:spLocks noGrp="1"/>
          </p:cNvSpPr>
          <p:nvPr>
            <p:ph type="title"/>
          </p:nvPr>
        </p:nvSpPr>
        <p:spPr>
          <a:xfrm>
            <a:off x="1114266" y="2717807"/>
            <a:ext cx="9963471" cy="545727"/>
          </a:xfrm>
          <a:prstGeom prst="rect">
            <a:avLst/>
          </a:prstGeom>
          <a:noFill/>
          <a:ln>
            <a:noFill/>
          </a:ln>
        </p:spPr>
        <p:txBody>
          <a:bodyPr spcFirstLastPara="1" wrap="square" lIns="0" tIns="0" rIns="72000" bIns="0" anchor="ctr" anchorCtr="0">
            <a:spAutoFit/>
          </a:bodyPr>
          <a:lstStyle>
            <a:lvl1pPr lvl="0" algn="ctr">
              <a:lnSpc>
                <a:spcPct val="95000"/>
              </a:lnSpc>
              <a:spcBef>
                <a:spcPts val="1600"/>
              </a:spcBef>
              <a:spcAft>
                <a:spcPts val="0"/>
              </a:spcAft>
              <a:buClr>
                <a:schemeClr val="dk1"/>
              </a:buClr>
              <a:buSzPts val="3467"/>
              <a:buFont typeface="Arial"/>
              <a:buNone/>
              <a:defRPr sz="3466"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7" name="Google Shape;537;p59"/>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8" name="Google Shape;538;p59"/>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9" name="Google Shape;539;p59"/>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Diap. intermedia en blanco">
  <p:cSld name="Diap. intermedia en blanco">
    <p:spTree>
      <p:nvGrpSpPr>
        <p:cNvPr id="1" name="Shape 540"/>
        <p:cNvGrpSpPr/>
        <p:nvPr/>
      </p:nvGrpSpPr>
      <p:grpSpPr>
        <a:xfrm>
          <a:off x="0" y="0"/>
          <a:ext cx="0" cy="0"/>
          <a:chOff x="0" y="0"/>
          <a:chExt cx="0" cy="0"/>
        </a:xfrm>
      </p:grpSpPr>
      <p:sp>
        <p:nvSpPr>
          <p:cNvPr id="541" name="Google Shape;541;p60"/>
          <p:cNvSpPr txBox="1">
            <a:spLocks noGrp="1"/>
          </p:cNvSpPr>
          <p:nvPr>
            <p:ph type="title"/>
          </p:nvPr>
        </p:nvSpPr>
        <p:spPr>
          <a:xfrm>
            <a:off x="1114266" y="2717807"/>
            <a:ext cx="9963471" cy="545727"/>
          </a:xfrm>
          <a:prstGeom prst="rect">
            <a:avLst/>
          </a:prstGeom>
          <a:noFill/>
          <a:ln>
            <a:noFill/>
          </a:ln>
        </p:spPr>
        <p:txBody>
          <a:bodyPr spcFirstLastPara="1" wrap="square" lIns="0" tIns="0" rIns="72000" bIns="0" anchor="ctr" anchorCtr="0">
            <a:spAutoFit/>
          </a:bodyPr>
          <a:lstStyle>
            <a:lvl1pPr lvl="0" algn="ctr">
              <a:lnSpc>
                <a:spcPct val="95000"/>
              </a:lnSpc>
              <a:spcBef>
                <a:spcPts val="1600"/>
              </a:spcBef>
              <a:spcAft>
                <a:spcPts val="0"/>
              </a:spcAft>
              <a:buClr>
                <a:schemeClr val="dk1"/>
              </a:buClr>
              <a:buSzPts val="3467"/>
              <a:buFont typeface="Arial"/>
              <a:buNone/>
              <a:defRPr sz="3466"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2" name="Google Shape;542;p60"/>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3" name="Google Shape;543;p60"/>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60"/>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iap. intermedia en blanco (altern.)">
  <p:cSld name="Diap. intermedia en blanco (altern.)">
    <p:spTree>
      <p:nvGrpSpPr>
        <p:cNvPr id="1" name="Shape 545"/>
        <p:cNvGrpSpPr/>
        <p:nvPr/>
      </p:nvGrpSpPr>
      <p:grpSpPr>
        <a:xfrm>
          <a:off x="0" y="0"/>
          <a:ext cx="0" cy="0"/>
          <a:chOff x="0" y="0"/>
          <a:chExt cx="0" cy="0"/>
        </a:xfrm>
      </p:grpSpPr>
      <p:sp>
        <p:nvSpPr>
          <p:cNvPr id="546" name="Google Shape;546;p61"/>
          <p:cNvSpPr txBox="1">
            <a:spLocks noGrp="1"/>
          </p:cNvSpPr>
          <p:nvPr>
            <p:ph type="title"/>
          </p:nvPr>
        </p:nvSpPr>
        <p:spPr>
          <a:xfrm>
            <a:off x="1114266" y="2717807"/>
            <a:ext cx="9963471" cy="545727"/>
          </a:xfrm>
          <a:prstGeom prst="rect">
            <a:avLst/>
          </a:prstGeom>
          <a:noFill/>
          <a:ln>
            <a:noFill/>
          </a:ln>
        </p:spPr>
        <p:txBody>
          <a:bodyPr spcFirstLastPara="1" wrap="square" lIns="0" tIns="0" rIns="72000" bIns="0" anchor="ctr" anchorCtr="0">
            <a:spAutoFit/>
          </a:bodyPr>
          <a:lstStyle>
            <a:lvl1pPr lvl="0" algn="ctr">
              <a:lnSpc>
                <a:spcPct val="95000"/>
              </a:lnSpc>
              <a:spcBef>
                <a:spcPts val="1600"/>
              </a:spcBef>
              <a:spcAft>
                <a:spcPts val="0"/>
              </a:spcAft>
              <a:buClr>
                <a:schemeClr val="dk1"/>
              </a:buClr>
              <a:buSzPts val="3467"/>
              <a:buFont typeface="Arial"/>
              <a:buNone/>
              <a:defRPr sz="3466"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547" name="Google Shape;547;p61"/>
          <p:cNvGrpSpPr/>
          <p:nvPr/>
        </p:nvGrpSpPr>
        <p:grpSpPr>
          <a:xfrm rot="10800000" flipH="1">
            <a:off x="164182" y="4525213"/>
            <a:ext cx="6050711" cy="1608548"/>
            <a:chOff x="4846637" y="119557"/>
            <a:chExt cx="3783013" cy="1005693"/>
          </a:xfrm>
        </p:grpSpPr>
        <p:sp>
          <p:nvSpPr>
            <p:cNvPr id="548" name="Google Shape;548;p61"/>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9" name="Google Shape;549;p61"/>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0" name="Google Shape;550;p61"/>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1" name="Google Shape;551;p61"/>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2" name="Google Shape;552;p61"/>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553" name="Google Shape;553;p61"/>
          <p:cNvGrpSpPr/>
          <p:nvPr/>
        </p:nvGrpSpPr>
        <p:grpSpPr>
          <a:xfrm flipH="1">
            <a:off x="8934717" y="165100"/>
            <a:ext cx="3087951" cy="820915"/>
            <a:chOff x="4846637" y="119557"/>
            <a:chExt cx="3783013" cy="1005693"/>
          </a:xfrm>
        </p:grpSpPr>
        <p:sp>
          <p:nvSpPr>
            <p:cNvPr id="554" name="Google Shape;554;p61"/>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5" name="Google Shape;555;p61"/>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6" name="Google Shape;556;p61"/>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7" name="Google Shape;557;p61"/>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8" name="Google Shape;558;p61"/>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559" name="Google Shape;559;p61"/>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0" name="Google Shape;560;p61"/>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1" name="Google Shape;561;p61"/>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iap. intermedia foto">
  <p:cSld name="Diap. intermedia foto">
    <p:spTree>
      <p:nvGrpSpPr>
        <p:cNvPr id="1" name="Shape 562"/>
        <p:cNvGrpSpPr/>
        <p:nvPr/>
      </p:nvGrpSpPr>
      <p:grpSpPr>
        <a:xfrm>
          <a:off x="0" y="0"/>
          <a:ext cx="0" cy="0"/>
          <a:chOff x="0" y="0"/>
          <a:chExt cx="0" cy="0"/>
        </a:xfrm>
      </p:grpSpPr>
      <p:cxnSp>
        <p:nvCxnSpPr>
          <p:cNvPr id="563" name="Google Shape;563;p62"/>
          <p:cNvCxnSpPr/>
          <p:nvPr/>
        </p:nvCxnSpPr>
        <p:spPr>
          <a:xfrm>
            <a:off x="6070601" y="1244600"/>
            <a:ext cx="0" cy="914400"/>
          </a:xfrm>
          <a:prstGeom prst="straightConnector1">
            <a:avLst/>
          </a:prstGeom>
          <a:noFill/>
          <a:ln w="12700" cap="flat" cmpd="sng">
            <a:solidFill>
              <a:schemeClr val="accent1"/>
            </a:solidFill>
            <a:prstDash val="dash"/>
            <a:miter lim="800000"/>
            <a:headEnd type="none" w="sm" len="sm"/>
            <a:tailEnd type="triangle" w="lg" len="lg"/>
          </a:ln>
        </p:spPr>
      </p:cxnSp>
      <p:sp>
        <p:nvSpPr>
          <p:cNvPr id="564" name="Google Shape;564;p62"/>
          <p:cNvSpPr/>
          <p:nvPr/>
        </p:nvSpPr>
        <p:spPr>
          <a:xfrm>
            <a:off x="5101391" y="170889"/>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1. Haga clic en este símbolo para añadir una nueva fotografía.</a:t>
            </a:r>
            <a:endParaRPr/>
          </a:p>
        </p:txBody>
      </p:sp>
      <p:sp>
        <p:nvSpPr>
          <p:cNvPr id="565" name="Google Shape;565;p62"/>
          <p:cNvSpPr/>
          <p:nvPr/>
        </p:nvSpPr>
        <p:spPr>
          <a:xfrm>
            <a:off x="7259625" y="170887"/>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 Para restablecer </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el diseño de la diapositiva:</a:t>
            </a:r>
            <a:endParaRPr/>
          </a:p>
        </p:txBody>
      </p:sp>
      <p:sp>
        <p:nvSpPr>
          <p:cNvPr id="566" name="Google Shape;566;p62"/>
          <p:cNvSpPr/>
          <p:nvPr/>
        </p:nvSpPr>
        <p:spPr>
          <a:xfrm>
            <a:off x="9618990" y="170889"/>
            <a:ext cx="2695785" cy="86793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3. En caso necesario, escoja una parte de la fotografía mediante “Recortar”.</a:t>
            </a:r>
            <a:br>
              <a:rPr lang="en-US" sz="1400">
                <a:solidFill>
                  <a:schemeClr val="dk1"/>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567" name="Google Shape;567;p62"/>
          <p:cNvSpPr txBox="1"/>
          <p:nvPr/>
        </p:nvSpPr>
        <p:spPr>
          <a:xfrm>
            <a:off x="-6054601" y="237067"/>
            <a:ext cx="5973110" cy="1200329"/>
          </a:xfrm>
          <a:prstGeom prst="rect">
            <a:avLst/>
          </a:prstGeom>
          <a:noFill/>
          <a:ln>
            <a:noFill/>
          </a:ln>
        </p:spPr>
        <p:txBody>
          <a:bodyPr spcFirstLastPara="1" wrap="square" lIns="91425" tIns="45700" rIns="91425" bIns="45700" anchor="t" anchorCtr="0">
            <a:spAutoFit/>
          </a:bodyPr>
          <a:lstStyle/>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Haga clic en la imagen que figura sobre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Elimine la imagen mediante la tecla “Supr”.</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 Haga clic en el pequeño símbolo situado en el centro de la página.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Seleccione una fotografía.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“Inicio/Restablecer” para restablecer el diseño de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En caso necesario, escoja una parte de la fotografía mediante “Formato/Recortar”.</a:t>
            </a:r>
            <a:endParaRPr/>
          </a:p>
        </p:txBody>
      </p:sp>
      <p:sp>
        <p:nvSpPr>
          <p:cNvPr id="568" name="Google Shape;568;p62"/>
          <p:cNvSpPr/>
          <p:nvPr/>
        </p:nvSpPr>
        <p:spPr>
          <a:xfrm rot="5400000">
            <a:off x="-222463" y="562187"/>
            <a:ext cx="281941" cy="60960"/>
          </a:xfrm>
          <a:prstGeom prst="triangl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69" name="Google Shape;569;p62" descr="Ein Bild, das Screenshot enthält.&#10;&#10;Automatisch generierte Beschreibung"/>
          <p:cNvPicPr preferRelativeResize="0"/>
          <p:nvPr/>
        </p:nvPicPr>
        <p:blipFill rotWithShape="1">
          <a:blip r:embed="rId2">
            <a:alphaModFix/>
          </a:blip>
          <a:srcRect/>
          <a:stretch/>
        </p:blipFill>
        <p:spPr>
          <a:xfrm>
            <a:off x="9923388" y="1195292"/>
            <a:ext cx="569321" cy="650189"/>
          </a:xfrm>
          <a:prstGeom prst="rect">
            <a:avLst/>
          </a:prstGeom>
          <a:noFill/>
          <a:ln>
            <a:noFill/>
          </a:ln>
        </p:spPr>
      </p:pic>
      <p:pic>
        <p:nvPicPr>
          <p:cNvPr id="570" name="Google Shape;570;p62" descr="Ein Bild, das Screenshot enthält.&#10;&#10;Automatisch generierte Beschreibung"/>
          <p:cNvPicPr preferRelativeResize="0"/>
          <p:nvPr/>
        </p:nvPicPr>
        <p:blipFill rotWithShape="1">
          <a:blip r:embed="rId3">
            <a:alphaModFix/>
          </a:blip>
          <a:srcRect/>
          <a:stretch/>
        </p:blipFill>
        <p:spPr>
          <a:xfrm>
            <a:off x="7396601" y="1034676"/>
            <a:ext cx="2117468" cy="866995"/>
          </a:xfrm>
          <a:prstGeom prst="rect">
            <a:avLst/>
          </a:prstGeom>
          <a:noFill/>
          <a:ln>
            <a:noFill/>
          </a:ln>
        </p:spPr>
      </p:pic>
      <p:sp>
        <p:nvSpPr>
          <p:cNvPr id="571" name="Google Shape;571;p62"/>
          <p:cNvSpPr/>
          <p:nvPr/>
        </p:nvSpPr>
        <p:spPr>
          <a:xfrm>
            <a:off x="8723335" y="1492655"/>
            <a:ext cx="748399" cy="239948"/>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72" name="Google Shape;572;p62"/>
          <p:cNvSpPr/>
          <p:nvPr/>
        </p:nvSpPr>
        <p:spPr>
          <a:xfrm>
            <a:off x="9976555" y="1279681"/>
            <a:ext cx="446293" cy="450849"/>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73" name="Google Shape;573;p62"/>
          <p:cNvSpPr>
            <a:spLocks noGrp="1"/>
          </p:cNvSpPr>
          <p:nvPr>
            <p:ph type="pic" idx="2"/>
          </p:nvPr>
        </p:nvSpPr>
        <p:spPr>
          <a:xfrm>
            <a:off x="164183" y="165100"/>
            <a:ext cx="11858487" cy="5968659"/>
          </a:xfrm>
          <a:prstGeom prst="rect">
            <a:avLst/>
          </a:prstGeom>
          <a:noFill/>
          <a:ln>
            <a:noFill/>
          </a:ln>
        </p:spPr>
        <p:txBody>
          <a:bodyPr spcFirstLastPara="1" wrap="square" lIns="0" tIns="720000" rIns="0" bIns="0" anchor="t" anchorCtr="0">
            <a:noAutofit/>
          </a:bodyPr>
          <a:lstStyle>
            <a:lvl1pPr marR="0" lvl="0" algn="ctr" rtl="0">
              <a:lnSpc>
                <a:spcPct val="90000"/>
              </a:lnSpc>
              <a:spcBef>
                <a:spcPts val="0"/>
              </a:spcBef>
              <a:spcAft>
                <a:spcPts val="0"/>
              </a:spcAft>
              <a:buClr>
                <a:schemeClr val="accent1"/>
              </a:buClr>
              <a:buSzPts val="667"/>
              <a:buFont typeface="Arial"/>
              <a:buNone/>
              <a:defRPr sz="667" b="0" i="0" u="none" strike="noStrike" cap="none">
                <a:solidFill>
                  <a:schemeClr val="accent1"/>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4" name="Google Shape;574;p62"/>
          <p:cNvSpPr txBox="1">
            <a:spLocks noGrp="1"/>
          </p:cNvSpPr>
          <p:nvPr>
            <p:ph type="title"/>
          </p:nvPr>
        </p:nvSpPr>
        <p:spPr>
          <a:xfrm>
            <a:off x="164183" y="2093674"/>
            <a:ext cx="11858487" cy="4040085"/>
          </a:xfrm>
          <a:prstGeom prst="rect">
            <a:avLst/>
          </a:prstGeom>
          <a:blipFill rotWithShape="1">
            <a:blip r:embed="rId4">
              <a:alphaModFix amt="80000"/>
            </a:blip>
            <a:stretch>
              <a:fillRect/>
            </a:stretch>
          </a:blipFill>
          <a:ln>
            <a:noFill/>
          </a:ln>
        </p:spPr>
        <p:txBody>
          <a:bodyPr spcFirstLastPara="1" wrap="square" lIns="900000" tIns="0" rIns="72000" bIns="684000" anchor="b" anchorCtr="0">
            <a:noAutofit/>
          </a:bodyPr>
          <a:lstStyle>
            <a:lvl1pPr lvl="0" algn="l">
              <a:lnSpc>
                <a:spcPct val="90000"/>
              </a:lnSpc>
              <a:spcBef>
                <a:spcPts val="0"/>
              </a:spcBef>
              <a:spcAft>
                <a:spcPts val="0"/>
              </a:spcAft>
              <a:buClr>
                <a:schemeClr val="dk1"/>
              </a:buClr>
              <a:buSzPts val="3467"/>
              <a:buFont typeface="Arial"/>
              <a:buNone/>
              <a:defRPr sz="3466"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75" name="Google Shape;575;p62" descr="Ein Bild, das Wand, Gebäude enthält.&#10;&#10;Automatisch generierte Beschreibung"/>
          <p:cNvPicPr preferRelativeResize="0"/>
          <p:nvPr/>
        </p:nvPicPr>
        <p:blipFill rotWithShape="1">
          <a:blip r:embed="rId5">
            <a:alphaModFix/>
          </a:blip>
          <a:srcRect/>
          <a:stretch/>
        </p:blipFill>
        <p:spPr>
          <a:xfrm>
            <a:off x="9996032" y="1966810"/>
            <a:ext cx="1662545" cy="1147156"/>
          </a:xfrm>
          <a:prstGeom prst="rect">
            <a:avLst/>
          </a:prstGeom>
          <a:noFill/>
          <a:ln>
            <a:noFill/>
          </a:ln>
        </p:spPr>
      </p:pic>
      <p:sp>
        <p:nvSpPr>
          <p:cNvPr id="576" name="Google Shape;576;p62"/>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7" name="Google Shape;577;p62"/>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8" name="Google Shape;578;p62"/>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iap. texto estándar">
  <p:cSld name="Diap. texto estándar">
    <p:spTree>
      <p:nvGrpSpPr>
        <p:cNvPr id="1" name="Shape 579"/>
        <p:cNvGrpSpPr/>
        <p:nvPr/>
      </p:nvGrpSpPr>
      <p:grpSpPr>
        <a:xfrm>
          <a:off x="0" y="0"/>
          <a:ext cx="0" cy="0"/>
          <a:chOff x="0" y="0"/>
          <a:chExt cx="0" cy="0"/>
        </a:xfrm>
      </p:grpSpPr>
      <p:sp>
        <p:nvSpPr>
          <p:cNvPr id="580" name="Google Shape;580;p63"/>
          <p:cNvSpPr txBox="1">
            <a:spLocks noGrp="1"/>
          </p:cNvSpPr>
          <p:nvPr>
            <p:ph type="body" idx="1"/>
          </p:nvPr>
        </p:nvSpPr>
        <p:spPr>
          <a:xfrm>
            <a:off x="599759" y="1361293"/>
            <a:ext cx="9563579" cy="466062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1" name="Google Shape;581;p63"/>
          <p:cNvSpPr txBox="1">
            <a:spLocks noGrp="1"/>
          </p:cNvSpPr>
          <p:nvPr>
            <p:ph type="title"/>
          </p:nvPr>
        </p:nvSpPr>
        <p:spPr>
          <a:xfrm>
            <a:off x="599758" y="320283"/>
            <a:ext cx="1142291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2" name="Google Shape;582;p63"/>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3" name="Google Shape;583;p63"/>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4" name="Google Shape;584;p63"/>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ap. intermedia en blanco">
  <p:cSld name="Diap. intermedia en blanco">
    <p:spTree>
      <p:nvGrpSpPr>
        <p:cNvPr id="1" name="Shape 47"/>
        <p:cNvGrpSpPr/>
        <p:nvPr/>
      </p:nvGrpSpPr>
      <p:grpSpPr>
        <a:xfrm>
          <a:off x="0" y="0"/>
          <a:ext cx="0" cy="0"/>
          <a:chOff x="0" y="0"/>
          <a:chExt cx="0" cy="0"/>
        </a:xfrm>
      </p:grpSpPr>
      <p:sp>
        <p:nvSpPr>
          <p:cNvPr id="48" name="Google Shape;48;p18"/>
          <p:cNvSpPr txBox="1">
            <a:spLocks noGrp="1"/>
          </p:cNvSpPr>
          <p:nvPr>
            <p:ph type="title"/>
          </p:nvPr>
        </p:nvSpPr>
        <p:spPr>
          <a:xfrm>
            <a:off x="1114266" y="2717804"/>
            <a:ext cx="9963469" cy="545727"/>
          </a:xfrm>
          <a:prstGeom prst="rect">
            <a:avLst/>
          </a:prstGeom>
          <a:noFill/>
          <a:ln>
            <a:noFill/>
          </a:ln>
        </p:spPr>
        <p:txBody>
          <a:bodyPr spcFirstLastPara="1" wrap="square" lIns="0" tIns="0" rIns="72000" bIns="0" anchor="ctr" anchorCtr="0">
            <a:spAutoFit/>
          </a:bodyPr>
          <a:lstStyle>
            <a:lvl1pPr lvl="0" algn="ctr">
              <a:lnSpc>
                <a:spcPct val="95000"/>
              </a:lnSpc>
              <a:spcBef>
                <a:spcPts val="1600"/>
              </a:spcBef>
              <a:spcAft>
                <a:spcPts val="0"/>
              </a:spcAft>
              <a:buClr>
                <a:schemeClr val="dk1"/>
              </a:buClr>
              <a:buSzPts val="3467"/>
              <a:buFont typeface="Arial"/>
              <a:buNone/>
              <a:defRPr sz="3466"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8"/>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8"/>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8"/>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ap. texto estándar subtítulo">
  <p:cSld name="Diap. texto estándar subtítulo">
    <p:spTree>
      <p:nvGrpSpPr>
        <p:cNvPr id="1" name="Shape 585"/>
        <p:cNvGrpSpPr/>
        <p:nvPr/>
      </p:nvGrpSpPr>
      <p:grpSpPr>
        <a:xfrm>
          <a:off x="0" y="0"/>
          <a:ext cx="0" cy="0"/>
          <a:chOff x="0" y="0"/>
          <a:chExt cx="0" cy="0"/>
        </a:xfrm>
      </p:grpSpPr>
      <p:sp>
        <p:nvSpPr>
          <p:cNvPr id="586" name="Google Shape;586;p64"/>
          <p:cNvSpPr txBox="1">
            <a:spLocks noGrp="1"/>
          </p:cNvSpPr>
          <p:nvPr>
            <p:ph type="title"/>
          </p:nvPr>
        </p:nvSpPr>
        <p:spPr>
          <a:xfrm>
            <a:off x="599758" y="352040"/>
            <a:ext cx="11422911" cy="360753"/>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7" name="Google Shape;587;p64"/>
          <p:cNvSpPr txBox="1">
            <a:spLocks noGrp="1"/>
          </p:cNvSpPr>
          <p:nvPr>
            <p:ph type="body" idx="1"/>
          </p:nvPr>
        </p:nvSpPr>
        <p:spPr>
          <a:xfrm>
            <a:off x="599021" y="774701"/>
            <a:ext cx="11423649" cy="501651"/>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867"/>
              <a:buNone/>
              <a:defRPr sz="1867" b="0" cap="none">
                <a:latin typeface="Arial"/>
                <a:ea typeface="Arial"/>
                <a:cs typeface="Arial"/>
                <a:sym typeface="Arial"/>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8" name="Google Shape;588;p64"/>
          <p:cNvSpPr txBox="1">
            <a:spLocks noGrp="1"/>
          </p:cNvSpPr>
          <p:nvPr>
            <p:ph type="body" idx="2"/>
          </p:nvPr>
        </p:nvSpPr>
        <p:spPr>
          <a:xfrm>
            <a:off x="599757" y="1361293"/>
            <a:ext cx="9563577" cy="466062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9" name="Google Shape;589;p64"/>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0" name="Google Shape;590;p64"/>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1" name="Google Shape;591;p64"/>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ap. texto estándar (altern.)">
  <p:cSld name="Diap. texto estándar (altern.)">
    <p:spTree>
      <p:nvGrpSpPr>
        <p:cNvPr id="1" name="Shape 592"/>
        <p:cNvGrpSpPr/>
        <p:nvPr/>
      </p:nvGrpSpPr>
      <p:grpSpPr>
        <a:xfrm>
          <a:off x="0" y="0"/>
          <a:ext cx="0" cy="0"/>
          <a:chOff x="0" y="0"/>
          <a:chExt cx="0" cy="0"/>
        </a:xfrm>
      </p:grpSpPr>
      <p:sp>
        <p:nvSpPr>
          <p:cNvPr id="593" name="Google Shape;593;p65"/>
          <p:cNvSpPr txBox="1">
            <a:spLocks noGrp="1"/>
          </p:cNvSpPr>
          <p:nvPr>
            <p:ph type="body" idx="1"/>
          </p:nvPr>
        </p:nvSpPr>
        <p:spPr>
          <a:xfrm>
            <a:off x="599759" y="1361292"/>
            <a:ext cx="9563579" cy="3786443"/>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4" name="Google Shape;594;p65"/>
          <p:cNvSpPr txBox="1">
            <a:spLocks noGrp="1"/>
          </p:cNvSpPr>
          <p:nvPr>
            <p:ph type="title"/>
          </p:nvPr>
        </p:nvSpPr>
        <p:spPr>
          <a:xfrm>
            <a:off x="599758" y="320283"/>
            <a:ext cx="1142291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595" name="Google Shape;595;p65"/>
          <p:cNvGrpSpPr/>
          <p:nvPr/>
        </p:nvGrpSpPr>
        <p:grpSpPr>
          <a:xfrm rot="10800000" flipH="1">
            <a:off x="164180" y="5311121"/>
            <a:ext cx="3094437" cy="822639"/>
            <a:chOff x="4846637" y="119557"/>
            <a:chExt cx="3783013" cy="1005693"/>
          </a:xfrm>
        </p:grpSpPr>
        <p:sp>
          <p:nvSpPr>
            <p:cNvPr id="596" name="Google Shape;596;p65"/>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97" name="Google Shape;597;p65"/>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98" name="Google Shape;598;p65"/>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99" name="Google Shape;599;p65"/>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00" name="Google Shape;600;p65"/>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601" name="Google Shape;601;p65"/>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2" name="Google Shape;602;p65"/>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3" name="Google Shape;603;p65"/>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iap. texto 2 columnas">
  <p:cSld name="Diap. texto 2 columnas">
    <p:spTree>
      <p:nvGrpSpPr>
        <p:cNvPr id="1" name="Shape 604"/>
        <p:cNvGrpSpPr/>
        <p:nvPr/>
      </p:nvGrpSpPr>
      <p:grpSpPr>
        <a:xfrm>
          <a:off x="0" y="0"/>
          <a:ext cx="0" cy="0"/>
          <a:chOff x="0" y="0"/>
          <a:chExt cx="0" cy="0"/>
        </a:xfrm>
      </p:grpSpPr>
      <p:sp>
        <p:nvSpPr>
          <p:cNvPr id="605" name="Google Shape;605;p66"/>
          <p:cNvSpPr txBox="1">
            <a:spLocks noGrp="1"/>
          </p:cNvSpPr>
          <p:nvPr>
            <p:ph type="body" idx="1"/>
          </p:nvPr>
        </p:nvSpPr>
        <p:spPr>
          <a:xfrm>
            <a:off x="599758" y="1361293"/>
            <a:ext cx="5496244" cy="466062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6" name="Google Shape;606;p66"/>
          <p:cNvSpPr txBox="1">
            <a:spLocks noGrp="1"/>
          </p:cNvSpPr>
          <p:nvPr>
            <p:ph type="title"/>
          </p:nvPr>
        </p:nvSpPr>
        <p:spPr>
          <a:xfrm>
            <a:off x="599757" y="320283"/>
            <a:ext cx="11414444"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7" name="Google Shape;607;p66"/>
          <p:cNvSpPr txBox="1">
            <a:spLocks noGrp="1"/>
          </p:cNvSpPr>
          <p:nvPr>
            <p:ph type="body" idx="2"/>
          </p:nvPr>
        </p:nvSpPr>
        <p:spPr>
          <a:xfrm>
            <a:off x="6517959" y="1361293"/>
            <a:ext cx="5496244" cy="466062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8" name="Google Shape;608;p66"/>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9" name="Google Shape;609;p66"/>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0" name="Google Shape;610;p66"/>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iap. texto 1 columna">
  <p:cSld name="Diap. texto 1 columna">
    <p:spTree>
      <p:nvGrpSpPr>
        <p:cNvPr id="1" name="Shape 611"/>
        <p:cNvGrpSpPr/>
        <p:nvPr/>
      </p:nvGrpSpPr>
      <p:grpSpPr>
        <a:xfrm>
          <a:off x="0" y="0"/>
          <a:ext cx="0" cy="0"/>
          <a:chOff x="0" y="0"/>
          <a:chExt cx="0" cy="0"/>
        </a:xfrm>
      </p:grpSpPr>
      <p:sp>
        <p:nvSpPr>
          <p:cNvPr id="612" name="Google Shape;612;p67"/>
          <p:cNvSpPr txBox="1">
            <a:spLocks noGrp="1"/>
          </p:cNvSpPr>
          <p:nvPr>
            <p:ph type="body" idx="1"/>
          </p:nvPr>
        </p:nvSpPr>
        <p:spPr>
          <a:xfrm>
            <a:off x="599758" y="1361293"/>
            <a:ext cx="5496244" cy="466062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3" name="Google Shape;613;p67"/>
          <p:cNvSpPr txBox="1">
            <a:spLocks noGrp="1"/>
          </p:cNvSpPr>
          <p:nvPr>
            <p:ph type="title"/>
          </p:nvPr>
        </p:nvSpPr>
        <p:spPr>
          <a:xfrm>
            <a:off x="599758" y="320283"/>
            <a:ext cx="1142291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4" name="Google Shape;614;p67"/>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5" name="Google Shape;615;p67"/>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6" name="Google Shape;616;p67"/>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pos="2880">
          <p15:clr>
            <a:srgbClr val="FBAE40"/>
          </p15:clr>
        </p15:guide>
        <p15:guide id="2" orient="horz" pos="2845">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ap. texto 1 foto">
  <p:cSld name="Diap. texto 1 foto">
    <p:spTree>
      <p:nvGrpSpPr>
        <p:cNvPr id="1" name="Shape 617"/>
        <p:cNvGrpSpPr/>
        <p:nvPr/>
      </p:nvGrpSpPr>
      <p:grpSpPr>
        <a:xfrm>
          <a:off x="0" y="0"/>
          <a:ext cx="0" cy="0"/>
          <a:chOff x="0" y="0"/>
          <a:chExt cx="0" cy="0"/>
        </a:xfrm>
      </p:grpSpPr>
      <p:sp>
        <p:nvSpPr>
          <p:cNvPr id="618" name="Google Shape;618;p68"/>
          <p:cNvSpPr>
            <a:spLocks noGrp="1"/>
          </p:cNvSpPr>
          <p:nvPr>
            <p:ph type="pic" idx="2"/>
          </p:nvPr>
        </p:nvSpPr>
        <p:spPr>
          <a:xfrm>
            <a:off x="7371926" y="167509"/>
            <a:ext cx="4653681" cy="5966593"/>
          </a:xfrm>
          <a:prstGeom prst="rect">
            <a:avLst/>
          </a:prstGeom>
          <a:solidFill>
            <a:schemeClr val="lt2"/>
          </a:solidFill>
          <a:ln>
            <a:noFill/>
          </a:ln>
        </p:spPr>
        <p:txBody>
          <a:bodyPr spcFirstLastPara="1" wrap="square" lIns="0" tIns="1440000" rIns="72000" bIns="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19" name="Google Shape;619;p68"/>
          <p:cNvSpPr txBox="1">
            <a:spLocks noGrp="1"/>
          </p:cNvSpPr>
          <p:nvPr>
            <p:ph type="body" idx="1"/>
          </p:nvPr>
        </p:nvSpPr>
        <p:spPr>
          <a:xfrm>
            <a:off x="599757" y="1361291"/>
            <a:ext cx="6452847" cy="4772808"/>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0" name="Google Shape;620;p68"/>
          <p:cNvSpPr txBox="1">
            <a:spLocks noGrp="1"/>
          </p:cNvSpPr>
          <p:nvPr>
            <p:ph type="title"/>
          </p:nvPr>
        </p:nvSpPr>
        <p:spPr>
          <a:xfrm>
            <a:off x="599757" y="320283"/>
            <a:ext cx="6452847"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1" name="Google Shape;621;p68"/>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2" name="Google Shape;622;p68"/>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3" name="Google Shape;623;p68"/>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ap. texto 1 foto (altern.)">
  <p:cSld name="Diap. texto 1 foto (altern.)">
    <p:spTree>
      <p:nvGrpSpPr>
        <p:cNvPr id="1" name="Shape 624"/>
        <p:cNvGrpSpPr/>
        <p:nvPr/>
      </p:nvGrpSpPr>
      <p:grpSpPr>
        <a:xfrm>
          <a:off x="0" y="0"/>
          <a:ext cx="0" cy="0"/>
          <a:chOff x="0" y="0"/>
          <a:chExt cx="0" cy="0"/>
        </a:xfrm>
      </p:grpSpPr>
      <p:sp>
        <p:nvSpPr>
          <p:cNvPr id="625" name="Google Shape;625;p69"/>
          <p:cNvSpPr>
            <a:spLocks noGrp="1"/>
          </p:cNvSpPr>
          <p:nvPr>
            <p:ph type="pic" idx="2"/>
          </p:nvPr>
        </p:nvSpPr>
        <p:spPr>
          <a:xfrm>
            <a:off x="7371926" y="167509"/>
            <a:ext cx="4653681" cy="5966593"/>
          </a:xfrm>
          <a:prstGeom prst="rect">
            <a:avLst/>
          </a:prstGeom>
          <a:solidFill>
            <a:schemeClr val="lt2"/>
          </a:solidFill>
          <a:ln>
            <a:noFill/>
          </a:ln>
        </p:spPr>
        <p:txBody>
          <a:bodyPr spcFirstLastPara="1" wrap="square" lIns="36000" tIns="144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6" name="Google Shape;626;p69"/>
          <p:cNvSpPr txBox="1">
            <a:spLocks noGrp="1"/>
          </p:cNvSpPr>
          <p:nvPr>
            <p:ph type="body" idx="1"/>
          </p:nvPr>
        </p:nvSpPr>
        <p:spPr>
          <a:xfrm>
            <a:off x="599757" y="1361291"/>
            <a:ext cx="6452847" cy="3799989"/>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27" name="Google Shape;627;p69"/>
          <p:cNvGrpSpPr/>
          <p:nvPr/>
        </p:nvGrpSpPr>
        <p:grpSpPr>
          <a:xfrm rot="10800000" flipH="1">
            <a:off x="164180" y="5311121"/>
            <a:ext cx="3094437" cy="822639"/>
            <a:chOff x="4846637" y="119557"/>
            <a:chExt cx="3783013" cy="1005693"/>
          </a:xfrm>
        </p:grpSpPr>
        <p:sp>
          <p:nvSpPr>
            <p:cNvPr id="628" name="Google Shape;628;p69"/>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9" name="Google Shape;629;p69"/>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0" name="Google Shape;630;p69"/>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1" name="Google Shape;631;p69"/>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2" name="Google Shape;632;p69"/>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633" name="Google Shape;633;p69"/>
          <p:cNvSpPr txBox="1">
            <a:spLocks noGrp="1"/>
          </p:cNvSpPr>
          <p:nvPr>
            <p:ph type="title"/>
          </p:nvPr>
        </p:nvSpPr>
        <p:spPr>
          <a:xfrm>
            <a:off x="599757" y="320283"/>
            <a:ext cx="6452847"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69"/>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5" name="Google Shape;635;p69"/>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6" name="Google Shape;636;p69"/>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iap. texto 2 fotos">
  <p:cSld name="Diap. texto 2 fotos">
    <p:spTree>
      <p:nvGrpSpPr>
        <p:cNvPr id="1" name="Shape 637"/>
        <p:cNvGrpSpPr/>
        <p:nvPr/>
      </p:nvGrpSpPr>
      <p:grpSpPr>
        <a:xfrm>
          <a:off x="0" y="0"/>
          <a:ext cx="0" cy="0"/>
          <a:chOff x="0" y="0"/>
          <a:chExt cx="0" cy="0"/>
        </a:xfrm>
      </p:grpSpPr>
      <p:sp>
        <p:nvSpPr>
          <p:cNvPr id="638" name="Google Shape;638;p70"/>
          <p:cNvSpPr>
            <a:spLocks noGrp="1"/>
          </p:cNvSpPr>
          <p:nvPr>
            <p:ph type="pic" idx="2"/>
          </p:nvPr>
        </p:nvSpPr>
        <p:spPr>
          <a:xfrm>
            <a:off x="7371926" y="167509"/>
            <a:ext cx="4653681" cy="2860727"/>
          </a:xfrm>
          <a:prstGeom prst="rect">
            <a:avLst/>
          </a:prstGeom>
          <a:solidFill>
            <a:schemeClr val="lt2"/>
          </a:solidFill>
          <a:ln>
            <a:noFill/>
          </a:ln>
        </p:spPr>
        <p:txBody>
          <a:bodyPr spcFirstLastPara="1" wrap="square" lIns="36000" tIns="144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39" name="Google Shape;639;p70"/>
          <p:cNvSpPr txBox="1">
            <a:spLocks noGrp="1"/>
          </p:cNvSpPr>
          <p:nvPr>
            <p:ph type="body" idx="1"/>
          </p:nvPr>
        </p:nvSpPr>
        <p:spPr>
          <a:xfrm>
            <a:off x="599757" y="1361291"/>
            <a:ext cx="6452847" cy="4772808"/>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0" name="Google Shape;640;p70"/>
          <p:cNvSpPr>
            <a:spLocks noGrp="1"/>
          </p:cNvSpPr>
          <p:nvPr>
            <p:ph type="pic" idx="3"/>
          </p:nvPr>
        </p:nvSpPr>
        <p:spPr>
          <a:xfrm>
            <a:off x="7371926" y="3273375"/>
            <a:ext cx="4653681" cy="2860727"/>
          </a:xfrm>
          <a:prstGeom prst="rect">
            <a:avLst/>
          </a:prstGeom>
          <a:solidFill>
            <a:schemeClr val="lt2"/>
          </a:solidFill>
          <a:ln>
            <a:noFill/>
          </a:ln>
        </p:spPr>
        <p:txBody>
          <a:bodyPr spcFirstLastPara="1" wrap="square" lIns="36000" tIns="144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1" name="Google Shape;641;p70"/>
          <p:cNvSpPr txBox="1">
            <a:spLocks noGrp="1"/>
          </p:cNvSpPr>
          <p:nvPr>
            <p:ph type="title"/>
          </p:nvPr>
        </p:nvSpPr>
        <p:spPr>
          <a:xfrm>
            <a:off x="599757" y="320283"/>
            <a:ext cx="6452847"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2" name="Google Shape;642;p70"/>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3" name="Google Shape;643;p70"/>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4" name="Google Shape;644;p70"/>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Diap. texto 2 fotos (altern.)">
  <p:cSld name="Diap. texto 2 fotos (altern.)">
    <p:spTree>
      <p:nvGrpSpPr>
        <p:cNvPr id="1" name="Shape 645"/>
        <p:cNvGrpSpPr/>
        <p:nvPr/>
      </p:nvGrpSpPr>
      <p:grpSpPr>
        <a:xfrm>
          <a:off x="0" y="0"/>
          <a:ext cx="0" cy="0"/>
          <a:chOff x="0" y="0"/>
          <a:chExt cx="0" cy="0"/>
        </a:xfrm>
      </p:grpSpPr>
      <p:sp>
        <p:nvSpPr>
          <p:cNvPr id="646" name="Google Shape;646;p71"/>
          <p:cNvSpPr>
            <a:spLocks noGrp="1"/>
          </p:cNvSpPr>
          <p:nvPr>
            <p:ph type="pic" idx="2"/>
          </p:nvPr>
        </p:nvSpPr>
        <p:spPr>
          <a:xfrm>
            <a:off x="7371926" y="167509"/>
            <a:ext cx="4653681" cy="2860727"/>
          </a:xfrm>
          <a:prstGeom prst="rect">
            <a:avLst/>
          </a:prstGeom>
          <a:solidFill>
            <a:schemeClr val="lt2"/>
          </a:solidFill>
          <a:ln>
            <a:noFill/>
          </a:ln>
        </p:spPr>
        <p:txBody>
          <a:bodyPr spcFirstLastPara="1" wrap="square" lIns="36000" tIns="144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7" name="Google Shape;647;p71"/>
          <p:cNvSpPr txBox="1">
            <a:spLocks noGrp="1"/>
          </p:cNvSpPr>
          <p:nvPr>
            <p:ph type="body" idx="1"/>
          </p:nvPr>
        </p:nvSpPr>
        <p:spPr>
          <a:xfrm>
            <a:off x="599757" y="1361291"/>
            <a:ext cx="6452847" cy="3799989"/>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48" name="Google Shape;648;p71"/>
          <p:cNvGrpSpPr/>
          <p:nvPr/>
        </p:nvGrpSpPr>
        <p:grpSpPr>
          <a:xfrm rot="10800000" flipH="1">
            <a:off x="164180" y="5311121"/>
            <a:ext cx="3094437" cy="822639"/>
            <a:chOff x="4846637" y="119557"/>
            <a:chExt cx="3783013" cy="1005693"/>
          </a:xfrm>
        </p:grpSpPr>
        <p:sp>
          <p:nvSpPr>
            <p:cNvPr id="649" name="Google Shape;649;p71"/>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0" name="Google Shape;650;p71"/>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1" name="Google Shape;651;p71"/>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2" name="Google Shape;652;p71"/>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3" name="Google Shape;653;p71"/>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654" name="Google Shape;654;p71"/>
          <p:cNvSpPr>
            <a:spLocks noGrp="1"/>
          </p:cNvSpPr>
          <p:nvPr>
            <p:ph type="pic" idx="3"/>
          </p:nvPr>
        </p:nvSpPr>
        <p:spPr>
          <a:xfrm>
            <a:off x="7371926" y="3273375"/>
            <a:ext cx="4653681" cy="2860727"/>
          </a:xfrm>
          <a:prstGeom prst="rect">
            <a:avLst/>
          </a:prstGeom>
          <a:solidFill>
            <a:schemeClr val="lt2"/>
          </a:solidFill>
          <a:ln>
            <a:noFill/>
          </a:ln>
        </p:spPr>
        <p:txBody>
          <a:bodyPr spcFirstLastPara="1" wrap="square" lIns="36000" tIns="144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55" name="Google Shape;655;p71"/>
          <p:cNvSpPr txBox="1">
            <a:spLocks noGrp="1"/>
          </p:cNvSpPr>
          <p:nvPr>
            <p:ph type="title"/>
          </p:nvPr>
        </p:nvSpPr>
        <p:spPr>
          <a:xfrm>
            <a:off x="599757" y="320283"/>
            <a:ext cx="6452847"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6" name="Google Shape;656;p71"/>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7" name="Google Shape;657;p71"/>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8" name="Google Shape;658;p71"/>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Diap. texto 2 fotos y 2 columnas">
  <p:cSld name="Diap. texto 2 fotos y 2 columnas">
    <p:spTree>
      <p:nvGrpSpPr>
        <p:cNvPr id="1" name="Shape 659"/>
        <p:cNvGrpSpPr/>
        <p:nvPr/>
      </p:nvGrpSpPr>
      <p:grpSpPr>
        <a:xfrm>
          <a:off x="0" y="0"/>
          <a:ext cx="0" cy="0"/>
          <a:chOff x="0" y="0"/>
          <a:chExt cx="0" cy="0"/>
        </a:xfrm>
      </p:grpSpPr>
      <p:sp>
        <p:nvSpPr>
          <p:cNvPr id="660" name="Google Shape;660;p72"/>
          <p:cNvSpPr>
            <a:spLocks noGrp="1"/>
          </p:cNvSpPr>
          <p:nvPr>
            <p:ph type="pic" idx="2"/>
          </p:nvPr>
        </p:nvSpPr>
        <p:spPr>
          <a:xfrm>
            <a:off x="6304209" y="3259668"/>
            <a:ext cx="5718460" cy="2874091"/>
          </a:xfrm>
          <a:prstGeom prst="rect">
            <a:avLst/>
          </a:prstGeom>
          <a:solidFill>
            <a:schemeClr val="lt2"/>
          </a:solidFill>
          <a:ln>
            <a:noFill/>
          </a:ln>
        </p:spPr>
        <p:txBody>
          <a:bodyPr spcFirstLastPara="1" wrap="square" lIns="36000" tIns="1440000" rIns="36000" bIns="36000" anchor="t" anchorCtr="0">
            <a:noAutofit/>
          </a:bodyPr>
          <a:lstStyle>
            <a:lvl1pPr marR="0" lvl="0" algn="l"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61" name="Google Shape;661;p72"/>
          <p:cNvSpPr>
            <a:spLocks noGrp="1"/>
          </p:cNvSpPr>
          <p:nvPr>
            <p:ph type="pic" idx="3"/>
          </p:nvPr>
        </p:nvSpPr>
        <p:spPr>
          <a:xfrm>
            <a:off x="164181" y="3259668"/>
            <a:ext cx="5718460" cy="2874091"/>
          </a:xfrm>
          <a:prstGeom prst="rect">
            <a:avLst/>
          </a:prstGeom>
          <a:solidFill>
            <a:schemeClr val="lt2"/>
          </a:solidFill>
          <a:ln>
            <a:noFill/>
          </a:ln>
        </p:spPr>
        <p:txBody>
          <a:bodyPr spcFirstLastPara="1" wrap="square" lIns="36000" tIns="1440000" rIns="36000" bIns="36000" anchor="t" anchorCtr="0">
            <a:noAutofit/>
          </a:bodyPr>
          <a:lstStyle>
            <a:lvl1pPr marR="0" lvl="0" algn="l"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62" name="Google Shape;662;p72"/>
          <p:cNvSpPr txBox="1">
            <a:spLocks noGrp="1"/>
          </p:cNvSpPr>
          <p:nvPr>
            <p:ph type="body" idx="1"/>
          </p:nvPr>
        </p:nvSpPr>
        <p:spPr>
          <a:xfrm>
            <a:off x="599761" y="1361295"/>
            <a:ext cx="5282881" cy="1666388"/>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3" name="Google Shape;663;p72"/>
          <p:cNvSpPr txBox="1">
            <a:spLocks noGrp="1"/>
          </p:cNvSpPr>
          <p:nvPr>
            <p:ph type="title"/>
          </p:nvPr>
        </p:nvSpPr>
        <p:spPr>
          <a:xfrm>
            <a:off x="599757" y="320283"/>
            <a:ext cx="11414444"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4" name="Google Shape;664;p72"/>
          <p:cNvSpPr txBox="1">
            <a:spLocks noGrp="1"/>
          </p:cNvSpPr>
          <p:nvPr>
            <p:ph type="body" idx="4"/>
          </p:nvPr>
        </p:nvSpPr>
        <p:spPr>
          <a:xfrm>
            <a:off x="6740977" y="1361295"/>
            <a:ext cx="5273223" cy="1666388"/>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5" name="Google Shape;665;p72"/>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6" name="Google Shape;666;p72"/>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7" name="Google Shape;667;p72"/>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Diap. texto 3 fotos y 3 columnas">
  <p:cSld name="Diap. texto 3 fotos y 3 columnas">
    <p:spTree>
      <p:nvGrpSpPr>
        <p:cNvPr id="1" name="Shape 668"/>
        <p:cNvGrpSpPr/>
        <p:nvPr/>
      </p:nvGrpSpPr>
      <p:grpSpPr>
        <a:xfrm>
          <a:off x="0" y="0"/>
          <a:ext cx="0" cy="0"/>
          <a:chOff x="0" y="0"/>
          <a:chExt cx="0" cy="0"/>
        </a:xfrm>
      </p:grpSpPr>
      <p:sp>
        <p:nvSpPr>
          <p:cNvPr id="669" name="Google Shape;669;p73"/>
          <p:cNvSpPr>
            <a:spLocks noGrp="1"/>
          </p:cNvSpPr>
          <p:nvPr>
            <p:ph type="pic" idx="2"/>
          </p:nvPr>
        </p:nvSpPr>
        <p:spPr>
          <a:xfrm>
            <a:off x="4187824" y="3992957"/>
            <a:ext cx="3811200" cy="2140800"/>
          </a:xfrm>
          <a:prstGeom prst="rect">
            <a:avLst/>
          </a:prstGeom>
          <a:solidFill>
            <a:schemeClr val="lt2"/>
          </a:solidFill>
          <a:ln>
            <a:noFill/>
          </a:ln>
        </p:spPr>
        <p:txBody>
          <a:bodyPr spcFirstLastPara="1" wrap="square" lIns="36000" tIns="108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0" name="Google Shape;670;p73"/>
          <p:cNvSpPr>
            <a:spLocks noGrp="1"/>
          </p:cNvSpPr>
          <p:nvPr>
            <p:ph type="pic" idx="3"/>
          </p:nvPr>
        </p:nvSpPr>
        <p:spPr>
          <a:xfrm>
            <a:off x="164180" y="3992957"/>
            <a:ext cx="3811200" cy="2140800"/>
          </a:xfrm>
          <a:prstGeom prst="rect">
            <a:avLst/>
          </a:prstGeom>
          <a:solidFill>
            <a:schemeClr val="lt2"/>
          </a:solidFill>
          <a:ln>
            <a:noFill/>
          </a:ln>
        </p:spPr>
        <p:txBody>
          <a:bodyPr spcFirstLastPara="1" wrap="square" lIns="36000" tIns="108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1" name="Google Shape;671;p73"/>
          <p:cNvSpPr txBox="1">
            <a:spLocks noGrp="1"/>
          </p:cNvSpPr>
          <p:nvPr>
            <p:ph type="body" idx="1"/>
          </p:nvPr>
        </p:nvSpPr>
        <p:spPr>
          <a:xfrm>
            <a:off x="599759" y="1361295"/>
            <a:ext cx="3375623" cy="2358831"/>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2" name="Google Shape;672;p73"/>
          <p:cNvSpPr txBox="1">
            <a:spLocks noGrp="1"/>
          </p:cNvSpPr>
          <p:nvPr>
            <p:ph type="title"/>
          </p:nvPr>
        </p:nvSpPr>
        <p:spPr>
          <a:xfrm>
            <a:off x="599757" y="320283"/>
            <a:ext cx="11414444"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3" name="Google Shape;673;p73"/>
          <p:cNvSpPr txBox="1">
            <a:spLocks noGrp="1"/>
          </p:cNvSpPr>
          <p:nvPr>
            <p:ph type="body" idx="4"/>
          </p:nvPr>
        </p:nvSpPr>
        <p:spPr>
          <a:xfrm>
            <a:off x="4623402" y="1361295"/>
            <a:ext cx="3375623" cy="2358831"/>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4" name="Google Shape;674;p73"/>
          <p:cNvSpPr>
            <a:spLocks noGrp="1"/>
          </p:cNvSpPr>
          <p:nvPr>
            <p:ph type="pic" idx="5"/>
          </p:nvPr>
        </p:nvSpPr>
        <p:spPr>
          <a:xfrm>
            <a:off x="8211467" y="3992957"/>
            <a:ext cx="3811200" cy="2140800"/>
          </a:xfrm>
          <a:prstGeom prst="rect">
            <a:avLst/>
          </a:prstGeom>
          <a:solidFill>
            <a:schemeClr val="lt2"/>
          </a:solidFill>
          <a:ln>
            <a:noFill/>
          </a:ln>
        </p:spPr>
        <p:txBody>
          <a:bodyPr spcFirstLastPara="1" wrap="square" lIns="36000" tIns="108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5" name="Google Shape;675;p73"/>
          <p:cNvSpPr txBox="1">
            <a:spLocks noGrp="1"/>
          </p:cNvSpPr>
          <p:nvPr>
            <p:ph type="body" idx="6"/>
          </p:nvPr>
        </p:nvSpPr>
        <p:spPr>
          <a:xfrm>
            <a:off x="8647046" y="1361295"/>
            <a:ext cx="3375623" cy="2358831"/>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6" name="Google Shape;676;p73"/>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7" name="Google Shape;677;p73"/>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8" name="Google Shape;678;p73"/>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acto 1">
  <p:cSld name="Contacto 1">
    <p:spTree>
      <p:nvGrpSpPr>
        <p:cNvPr id="1" name="Shape 52"/>
        <p:cNvGrpSpPr/>
        <p:nvPr/>
      </p:nvGrpSpPr>
      <p:grpSpPr>
        <a:xfrm>
          <a:off x="0" y="0"/>
          <a:ext cx="0" cy="0"/>
          <a:chOff x="0" y="0"/>
          <a:chExt cx="0" cy="0"/>
        </a:xfrm>
      </p:grpSpPr>
      <p:pic>
        <p:nvPicPr>
          <p:cNvPr id="53" name="Google Shape;53;p19"/>
          <p:cNvPicPr preferRelativeResize="0"/>
          <p:nvPr/>
        </p:nvPicPr>
        <p:blipFill rotWithShape="1">
          <a:blip r:embed="rId2">
            <a:alphaModFix/>
          </a:blip>
          <a:srcRect t="233" b="7465"/>
          <a:stretch/>
        </p:blipFill>
        <p:spPr>
          <a:xfrm>
            <a:off x="164181" y="165100"/>
            <a:ext cx="11858487" cy="5968659"/>
          </a:xfrm>
          <a:prstGeom prst="rect">
            <a:avLst/>
          </a:prstGeom>
          <a:noFill/>
          <a:ln>
            <a:noFill/>
          </a:ln>
        </p:spPr>
      </p:pic>
      <p:sp>
        <p:nvSpPr>
          <p:cNvPr id="54" name="Google Shape;54;p19"/>
          <p:cNvSpPr/>
          <p:nvPr/>
        </p:nvSpPr>
        <p:spPr>
          <a:xfrm>
            <a:off x="164181" y="165100"/>
            <a:ext cx="11858487" cy="5968659"/>
          </a:xfrm>
          <a:prstGeom prst="rect">
            <a:avLst/>
          </a:prstGeom>
          <a:solidFill>
            <a:schemeClr val="lt1">
              <a:alpha val="69803"/>
            </a:schemeClr>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55" name="Google Shape;55;p19"/>
          <p:cNvSpPr txBox="1">
            <a:spLocks noGrp="1"/>
          </p:cNvSpPr>
          <p:nvPr>
            <p:ph type="title"/>
          </p:nvPr>
        </p:nvSpPr>
        <p:spPr>
          <a:xfrm>
            <a:off x="599756" y="320283"/>
            <a:ext cx="11123323"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2853713" y="2760959"/>
            <a:ext cx="4492748" cy="1366715"/>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0"/>
              </a:spcBef>
              <a:spcAft>
                <a:spcPts val="0"/>
              </a:spcAft>
              <a:buClr>
                <a:schemeClr val="dk1"/>
              </a:buClr>
              <a:buSzPts val="1600"/>
              <a:buNone/>
              <a:defRPr sz="1600"/>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9"/>
          <p:cNvSpPr txBox="1">
            <a:spLocks noGrp="1"/>
          </p:cNvSpPr>
          <p:nvPr>
            <p:ph type="body" idx="2"/>
          </p:nvPr>
        </p:nvSpPr>
        <p:spPr>
          <a:xfrm>
            <a:off x="2853713" y="1857148"/>
            <a:ext cx="4492748"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sz="1600" b="1"/>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9"/>
          <p:cNvSpPr txBox="1">
            <a:spLocks noGrp="1"/>
          </p:cNvSpPr>
          <p:nvPr>
            <p:ph type="body" idx="3"/>
          </p:nvPr>
        </p:nvSpPr>
        <p:spPr>
          <a:xfrm>
            <a:off x="2853713" y="2181304"/>
            <a:ext cx="4492748"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sz="1600"/>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9"/>
          <p:cNvSpPr>
            <a:spLocks noGrp="1"/>
          </p:cNvSpPr>
          <p:nvPr>
            <p:ph type="pic" idx="4"/>
          </p:nvPr>
        </p:nvSpPr>
        <p:spPr>
          <a:xfrm>
            <a:off x="599755" y="1857148"/>
            <a:ext cx="1957439" cy="2270523"/>
          </a:xfrm>
          <a:prstGeom prst="rect">
            <a:avLst/>
          </a:prstGeom>
          <a:solidFill>
            <a:schemeClr val="lt2"/>
          </a:solidFill>
          <a:ln>
            <a:noFill/>
          </a:ln>
        </p:spPr>
        <p:txBody>
          <a:bodyPr spcFirstLastPara="1" wrap="square" lIns="36000" tIns="108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0" name="Google Shape;60;p19"/>
          <p:cNvSpPr txBox="1"/>
          <p:nvPr/>
        </p:nvSpPr>
        <p:spPr>
          <a:xfrm>
            <a:off x="1046182" y="5403596"/>
            <a:ext cx="1048877"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b="0" i="0" u="none" strike="noStrike" cap="none">
                <a:solidFill>
                  <a:srgbClr val="3F3F3F"/>
                </a:solidFill>
                <a:latin typeface="Arial"/>
                <a:ea typeface="Arial"/>
                <a:cs typeface="Arial"/>
                <a:sym typeface="Arial"/>
              </a:rPr>
              <a:t>www.giz.de</a:t>
            </a:r>
            <a:endParaRPr sz="1333" b="0" i="0" u="none" strike="noStrike" cap="none">
              <a:solidFill>
                <a:srgbClr val="3F3F3F"/>
              </a:solidFill>
              <a:latin typeface="Arial"/>
              <a:ea typeface="Arial"/>
              <a:cs typeface="Arial"/>
              <a:sym typeface="Arial"/>
            </a:endParaRPr>
          </a:p>
        </p:txBody>
      </p:sp>
      <p:pic>
        <p:nvPicPr>
          <p:cNvPr id="61" name="Google Shape;61;p19" descr="Ein Bild, das Axt, Werkzeug enthält.&#10;&#10;Mit sehr hoher Zuverlässigkeit generierte Beschreibung"/>
          <p:cNvPicPr preferRelativeResize="0"/>
          <p:nvPr/>
        </p:nvPicPr>
        <p:blipFill rotWithShape="1">
          <a:blip r:embed="rId3">
            <a:alphaModFix/>
          </a:blip>
          <a:srcRect/>
          <a:stretch/>
        </p:blipFill>
        <p:spPr>
          <a:xfrm>
            <a:off x="3031312" y="5442594"/>
            <a:ext cx="387637" cy="315277"/>
          </a:xfrm>
          <a:prstGeom prst="rect">
            <a:avLst/>
          </a:prstGeom>
          <a:noFill/>
          <a:ln>
            <a:noFill/>
          </a:ln>
        </p:spPr>
      </p:pic>
      <p:pic>
        <p:nvPicPr>
          <p:cNvPr id="62" name="Google Shape;62;p19"/>
          <p:cNvPicPr preferRelativeResize="0"/>
          <p:nvPr/>
        </p:nvPicPr>
        <p:blipFill rotWithShape="1">
          <a:blip r:embed="rId4">
            <a:alphaModFix/>
          </a:blip>
          <a:srcRect/>
          <a:stretch/>
        </p:blipFill>
        <p:spPr>
          <a:xfrm>
            <a:off x="6614904" y="5408250"/>
            <a:ext cx="312688" cy="312685"/>
          </a:xfrm>
          <a:prstGeom prst="rect">
            <a:avLst/>
          </a:prstGeom>
          <a:noFill/>
          <a:ln>
            <a:noFill/>
          </a:ln>
        </p:spPr>
      </p:pic>
      <p:grpSp>
        <p:nvGrpSpPr>
          <p:cNvPr id="63" name="Google Shape;63;p19"/>
          <p:cNvGrpSpPr/>
          <p:nvPr/>
        </p:nvGrpSpPr>
        <p:grpSpPr>
          <a:xfrm>
            <a:off x="592656" y="5372336"/>
            <a:ext cx="350163" cy="396344"/>
            <a:chOff x="4933951" y="-41275"/>
            <a:chExt cx="2130425" cy="2411413"/>
          </a:xfrm>
        </p:grpSpPr>
        <p:sp>
          <p:nvSpPr>
            <p:cNvPr id="64" name="Google Shape;64;p19"/>
            <p:cNvSpPr/>
            <p:nvPr/>
          </p:nvSpPr>
          <p:spPr>
            <a:xfrm>
              <a:off x="4945063" y="1435100"/>
              <a:ext cx="2114550" cy="935038"/>
            </a:xfrm>
            <a:custGeom>
              <a:avLst/>
              <a:gdLst/>
              <a:ahLst/>
              <a:cxnLst/>
              <a:rect l="l" t="t" r="r" b="b"/>
              <a:pathLst>
                <a:path w="425" h="188" extrusionOk="0">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5" name="Google Shape;65;p19"/>
            <p:cNvSpPr/>
            <p:nvPr/>
          </p:nvSpPr>
          <p:spPr>
            <a:xfrm>
              <a:off x="4945063" y="-41275"/>
              <a:ext cx="2108200" cy="860425"/>
            </a:xfrm>
            <a:custGeom>
              <a:avLst/>
              <a:gdLst/>
              <a:ahLst/>
              <a:cxnLst/>
              <a:rect l="l" t="t" r="r" b="b"/>
              <a:pathLst>
                <a:path w="424" h="173" extrusionOk="0">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6" name="Google Shape;66;p19"/>
            <p:cNvSpPr/>
            <p:nvPr/>
          </p:nvSpPr>
          <p:spPr>
            <a:xfrm>
              <a:off x="4933951" y="952500"/>
              <a:ext cx="617538" cy="363538"/>
            </a:xfrm>
            <a:custGeom>
              <a:avLst/>
              <a:gdLst/>
              <a:ahLst/>
              <a:cxnLst/>
              <a:rect l="l" t="t" r="r" b="b"/>
              <a:pathLst>
                <a:path w="124" h="73" extrusionOk="0">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7" name="Google Shape;67;p19"/>
            <p:cNvSpPr/>
            <p:nvPr/>
          </p:nvSpPr>
          <p:spPr>
            <a:xfrm>
              <a:off x="6446838" y="952500"/>
              <a:ext cx="617538" cy="363538"/>
            </a:xfrm>
            <a:custGeom>
              <a:avLst/>
              <a:gdLst/>
              <a:ahLst/>
              <a:cxnLst/>
              <a:rect l="l" t="t" r="r" b="b"/>
              <a:pathLst>
                <a:path w="124" h="73" extrusionOk="0">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8" name="Google Shape;68;p19"/>
            <p:cNvSpPr/>
            <p:nvPr/>
          </p:nvSpPr>
          <p:spPr>
            <a:xfrm>
              <a:off x="5691188" y="952500"/>
              <a:ext cx="615950" cy="363538"/>
            </a:xfrm>
            <a:custGeom>
              <a:avLst/>
              <a:gdLst/>
              <a:ahLst/>
              <a:cxnLst/>
              <a:rect l="l" t="t" r="r" b="b"/>
              <a:pathLst>
                <a:path w="124" h="73" extrusionOk="0">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grpSp>
      <p:sp>
        <p:nvSpPr>
          <p:cNvPr id="69" name="Google Shape;69;p19"/>
          <p:cNvSpPr txBox="1"/>
          <p:nvPr/>
        </p:nvSpPr>
        <p:spPr>
          <a:xfrm>
            <a:off x="3496266" y="5403596"/>
            <a:ext cx="2305631"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https://twitter.com/giz_gmbh</a:t>
            </a:r>
            <a:endParaRPr sz="1333">
              <a:solidFill>
                <a:srgbClr val="3F3F3F"/>
              </a:solidFill>
              <a:latin typeface="Arial"/>
              <a:ea typeface="Arial"/>
              <a:cs typeface="Arial"/>
              <a:sym typeface="Arial"/>
            </a:endParaRPr>
          </a:p>
        </p:txBody>
      </p:sp>
      <p:sp>
        <p:nvSpPr>
          <p:cNvPr id="70" name="Google Shape;70;p19"/>
          <p:cNvSpPr txBox="1"/>
          <p:nvPr/>
        </p:nvSpPr>
        <p:spPr>
          <a:xfrm>
            <a:off x="7004908" y="5403596"/>
            <a:ext cx="2950038"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https://www.facebook.com/gizprofile/</a:t>
            </a:r>
            <a:endParaRPr sz="1333">
              <a:solidFill>
                <a:srgbClr val="3F3F3F"/>
              </a:solidFill>
              <a:latin typeface="Arial"/>
              <a:ea typeface="Arial"/>
              <a:cs typeface="Arial"/>
              <a:sym typeface="Arial"/>
            </a:endParaRPr>
          </a:p>
        </p:txBody>
      </p:sp>
      <p:sp>
        <p:nvSpPr>
          <p:cNvPr id="71" name="Google Shape;71;p19"/>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9"/>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9"/>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iap. para proyecto">
  <p:cSld name="Diap. para proyecto">
    <p:spTree>
      <p:nvGrpSpPr>
        <p:cNvPr id="1" name="Shape 679"/>
        <p:cNvGrpSpPr/>
        <p:nvPr/>
      </p:nvGrpSpPr>
      <p:grpSpPr>
        <a:xfrm>
          <a:off x="0" y="0"/>
          <a:ext cx="0" cy="0"/>
          <a:chOff x="0" y="0"/>
          <a:chExt cx="0" cy="0"/>
        </a:xfrm>
      </p:grpSpPr>
      <p:sp>
        <p:nvSpPr>
          <p:cNvPr id="680" name="Google Shape;680;p74"/>
          <p:cNvSpPr>
            <a:spLocks noGrp="1"/>
          </p:cNvSpPr>
          <p:nvPr>
            <p:ph type="pic" idx="2"/>
          </p:nvPr>
        </p:nvSpPr>
        <p:spPr>
          <a:xfrm>
            <a:off x="613833" y="4150519"/>
            <a:ext cx="3526768" cy="1983583"/>
          </a:xfrm>
          <a:prstGeom prst="rect">
            <a:avLst/>
          </a:prstGeom>
          <a:solidFill>
            <a:schemeClr val="lt2"/>
          </a:solidFill>
          <a:ln>
            <a:noFill/>
          </a:ln>
        </p:spPr>
        <p:txBody>
          <a:bodyPr spcFirstLastPara="1" wrap="square" lIns="36000" tIns="1152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81" name="Google Shape;681;p74"/>
          <p:cNvSpPr/>
          <p:nvPr/>
        </p:nvSpPr>
        <p:spPr>
          <a:xfrm>
            <a:off x="613833" y="1294229"/>
            <a:ext cx="3526368" cy="185340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82" name="Google Shape;682;p74"/>
          <p:cNvSpPr/>
          <p:nvPr/>
        </p:nvSpPr>
        <p:spPr>
          <a:xfrm>
            <a:off x="613833" y="3228948"/>
            <a:ext cx="3526368" cy="845827"/>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83" name="Google Shape;683;p74"/>
          <p:cNvSpPr txBox="1">
            <a:spLocks noGrp="1"/>
          </p:cNvSpPr>
          <p:nvPr>
            <p:ph type="body" idx="1"/>
          </p:nvPr>
        </p:nvSpPr>
        <p:spPr>
          <a:xfrm>
            <a:off x="613833" y="3223373"/>
            <a:ext cx="3526368" cy="282675"/>
          </a:xfrm>
          <a:prstGeom prst="rect">
            <a:avLst/>
          </a:prstGeom>
          <a:noFill/>
          <a:ln>
            <a:noFill/>
          </a:ln>
        </p:spPr>
        <p:txBody>
          <a:bodyPr spcFirstLastPara="1" wrap="square" lIns="72000" tIns="36000" rIns="72000" bIns="36000" anchor="ctr" anchorCtr="0">
            <a:noAutofit/>
          </a:bodyPr>
          <a:lstStyle>
            <a:lvl1pPr marL="457200" marR="0" lvl="0" indent="-228600" algn="l">
              <a:lnSpc>
                <a:spcPct val="90000"/>
              </a:lnSpc>
              <a:spcBef>
                <a:spcPts val="800"/>
              </a:spcBef>
              <a:spcAft>
                <a:spcPts val="0"/>
              </a:spcAft>
              <a:buClr>
                <a:schemeClr val="lt1"/>
              </a:buClr>
              <a:buSzPts val="1333"/>
              <a:buFont typeface="Arial"/>
              <a:buNone/>
              <a:defRPr sz="1333" b="1">
                <a:solidFill>
                  <a:schemeClr val="lt1"/>
                </a:solidFill>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4" name="Google Shape;684;p74"/>
          <p:cNvSpPr txBox="1">
            <a:spLocks noGrp="1"/>
          </p:cNvSpPr>
          <p:nvPr>
            <p:ph type="title"/>
          </p:nvPr>
        </p:nvSpPr>
        <p:spPr>
          <a:xfrm>
            <a:off x="599757" y="320283"/>
            <a:ext cx="6452847"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5" name="Google Shape;685;p74"/>
          <p:cNvSpPr txBox="1">
            <a:spLocks noGrp="1"/>
          </p:cNvSpPr>
          <p:nvPr>
            <p:ph type="body" idx="3"/>
          </p:nvPr>
        </p:nvSpPr>
        <p:spPr>
          <a:xfrm>
            <a:off x="613833" y="3532557"/>
            <a:ext cx="3526368" cy="525937"/>
          </a:xfrm>
          <a:prstGeom prst="rect">
            <a:avLst/>
          </a:prstGeom>
          <a:noFill/>
          <a:ln>
            <a:noFill/>
          </a:ln>
        </p:spPr>
        <p:txBody>
          <a:bodyPr spcFirstLastPara="1" wrap="square" lIns="72000" tIns="0" rIns="72000" bIns="0" anchor="t" anchorCtr="0">
            <a:noAutofit/>
          </a:bodyPr>
          <a:lstStyle>
            <a:lvl1pPr marL="457200" lvl="0" indent="-228600" algn="l">
              <a:lnSpc>
                <a:spcPct val="100000"/>
              </a:lnSpc>
              <a:spcBef>
                <a:spcPts val="0"/>
              </a:spcBef>
              <a:spcAft>
                <a:spcPts val="0"/>
              </a:spcAft>
              <a:buClr>
                <a:schemeClr val="lt1"/>
              </a:buClr>
              <a:buSzPts val="1067"/>
              <a:buNone/>
              <a:defRPr sz="1067" b="0">
                <a:solidFill>
                  <a:schemeClr val="lt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6" name="Google Shape;686;p74"/>
          <p:cNvSpPr txBox="1">
            <a:spLocks noGrp="1"/>
          </p:cNvSpPr>
          <p:nvPr>
            <p:ph type="body" idx="4"/>
          </p:nvPr>
        </p:nvSpPr>
        <p:spPr>
          <a:xfrm>
            <a:off x="613833" y="1295083"/>
            <a:ext cx="3526368" cy="362396"/>
          </a:xfrm>
          <a:prstGeom prst="rect">
            <a:avLst/>
          </a:prstGeom>
          <a:noFill/>
          <a:ln>
            <a:noFill/>
          </a:ln>
        </p:spPr>
        <p:txBody>
          <a:bodyPr spcFirstLastPara="1" wrap="square" lIns="72000" tIns="36000" rIns="72000" bIns="36000" anchor="ctr" anchorCtr="0">
            <a:noAutofit/>
          </a:bodyPr>
          <a:lstStyle>
            <a:lvl1pPr marL="457200" lvl="0" indent="-228600" algn="l">
              <a:lnSpc>
                <a:spcPct val="90000"/>
              </a:lnSpc>
              <a:spcBef>
                <a:spcPts val="800"/>
              </a:spcBef>
              <a:spcAft>
                <a:spcPts val="0"/>
              </a:spcAft>
              <a:buClr>
                <a:schemeClr val="dk1"/>
              </a:buClr>
              <a:buSzPts val="1467"/>
              <a:buNone/>
              <a:defRPr sz="1467" b="1">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7" name="Google Shape;687;p74"/>
          <p:cNvSpPr txBox="1">
            <a:spLocks noGrp="1"/>
          </p:cNvSpPr>
          <p:nvPr>
            <p:ph type="body" idx="5"/>
          </p:nvPr>
        </p:nvSpPr>
        <p:spPr>
          <a:xfrm>
            <a:off x="613833" y="1657477"/>
            <a:ext cx="3526368" cy="1490155"/>
          </a:xfrm>
          <a:prstGeom prst="rect">
            <a:avLst/>
          </a:prstGeom>
          <a:noFill/>
          <a:ln>
            <a:noFill/>
          </a:ln>
        </p:spPr>
        <p:txBody>
          <a:bodyPr spcFirstLastPara="1" wrap="square" lIns="72000" tIns="0" rIns="72000" bIns="36000" anchor="t" anchorCtr="0">
            <a:noAutofit/>
          </a:bodyPr>
          <a:lstStyle>
            <a:lvl1pPr marL="457200" lvl="0" indent="-228600" algn="l">
              <a:lnSpc>
                <a:spcPct val="100000"/>
              </a:lnSpc>
              <a:spcBef>
                <a:spcPts val="0"/>
              </a:spcBef>
              <a:spcAft>
                <a:spcPts val="0"/>
              </a:spcAft>
              <a:buClr>
                <a:schemeClr val="dk1"/>
              </a:buClr>
              <a:buSzPts val="1333"/>
              <a:buFont typeface="Arial"/>
              <a:buNone/>
              <a:defRPr sz="1333" b="0">
                <a:solidFill>
                  <a:schemeClr val="dk1"/>
                </a:solidFill>
                <a:latin typeface="Arial"/>
                <a:ea typeface="Arial"/>
                <a:cs typeface="Arial"/>
                <a:sym typeface="Aria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8" name="Google Shape;688;p74"/>
          <p:cNvSpPr txBox="1">
            <a:spLocks noGrp="1"/>
          </p:cNvSpPr>
          <p:nvPr>
            <p:ph type="body" idx="6"/>
          </p:nvPr>
        </p:nvSpPr>
        <p:spPr>
          <a:xfrm>
            <a:off x="4414131" y="1361017"/>
            <a:ext cx="7623355" cy="4773083"/>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9" name="Google Shape;689;p74"/>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0" name="Google Shape;690;p74"/>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1" name="Google Shape;691;p74"/>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ntacto 1">
  <p:cSld name="Contacto 1">
    <p:spTree>
      <p:nvGrpSpPr>
        <p:cNvPr id="1" name="Shape 692"/>
        <p:cNvGrpSpPr/>
        <p:nvPr/>
      </p:nvGrpSpPr>
      <p:grpSpPr>
        <a:xfrm>
          <a:off x="0" y="0"/>
          <a:ext cx="0" cy="0"/>
          <a:chOff x="0" y="0"/>
          <a:chExt cx="0" cy="0"/>
        </a:xfrm>
      </p:grpSpPr>
      <p:pic>
        <p:nvPicPr>
          <p:cNvPr id="693" name="Google Shape;693;p75"/>
          <p:cNvPicPr preferRelativeResize="0"/>
          <p:nvPr/>
        </p:nvPicPr>
        <p:blipFill rotWithShape="1">
          <a:blip r:embed="rId2">
            <a:alphaModFix/>
          </a:blip>
          <a:srcRect/>
          <a:stretch/>
        </p:blipFill>
        <p:spPr>
          <a:xfrm>
            <a:off x="164183" y="165100"/>
            <a:ext cx="11858487" cy="5968659"/>
          </a:xfrm>
          <a:prstGeom prst="rect">
            <a:avLst/>
          </a:prstGeom>
          <a:noFill/>
          <a:ln>
            <a:noFill/>
          </a:ln>
        </p:spPr>
      </p:pic>
      <p:sp>
        <p:nvSpPr>
          <p:cNvPr id="694" name="Google Shape;694;p75"/>
          <p:cNvSpPr/>
          <p:nvPr/>
        </p:nvSpPr>
        <p:spPr>
          <a:xfrm>
            <a:off x="164183" y="165100"/>
            <a:ext cx="11858487" cy="5968659"/>
          </a:xfrm>
          <a:prstGeom prst="rect">
            <a:avLst/>
          </a:prstGeom>
          <a:solidFill>
            <a:schemeClr val="lt1">
              <a:alpha val="69803"/>
            </a:schemeClr>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95" name="Google Shape;695;p75"/>
          <p:cNvSpPr txBox="1">
            <a:spLocks noGrp="1"/>
          </p:cNvSpPr>
          <p:nvPr>
            <p:ph type="title"/>
          </p:nvPr>
        </p:nvSpPr>
        <p:spPr>
          <a:xfrm>
            <a:off x="599757" y="320283"/>
            <a:ext cx="11123323"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6" name="Google Shape;696;p75"/>
          <p:cNvSpPr txBox="1">
            <a:spLocks noGrp="1"/>
          </p:cNvSpPr>
          <p:nvPr>
            <p:ph type="body" idx="1"/>
          </p:nvPr>
        </p:nvSpPr>
        <p:spPr>
          <a:xfrm>
            <a:off x="2853714" y="2760959"/>
            <a:ext cx="4492748" cy="1366715"/>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0"/>
              </a:spcBef>
              <a:spcAft>
                <a:spcPts val="0"/>
              </a:spcAft>
              <a:buClr>
                <a:schemeClr val="dk1"/>
              </a:buClr>
              <a:buSzPts val="1600"/>
              <a:buNone/>
              <a:defRPr sz="1600"/>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7" name="Google Shape;697;p75"/>
          <p:cNvSpPr txBox="1">
            <a:spLocks noGrp="1"/>
          </p:cNvSpPr>
          <p:nvPr>
            <p:ph type="body" idx="2"/>
          </p:nvPr>
        </p:nvSpPr>
        <p:spPr>
          <a:xfrm>
            <a:off x="2853714" y="1857148"/>
            <a:ext cx="4492748"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sz="1600" b="1"/>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8" name="Google Shape;698;p75"/>
          <p:cNvSpPr txBox="1">
            <a:spLocks noGrp="1"/>
          </p:cNvSpPr>
          <p:nvPr>
            <p:ph type="body" idx="3"/>
          </p:nvPr>
        </p:nvSpPr>
        <p:spPr>
          <a:xfrm>
            <a:off x="2853714" y="2181304"/>
            <a:ext cx="4492748"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sz="1600"/>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9" name="Google Shape;699;p75"/>
          <p:cNvSpPr>
            <a:spLocks noGrp="1"/>
          </p:cNvSpPr>
          <p:nvPr>
            <p:ph type="pic" idx="4"/>
          </p:nvPr>
        </p:nvSpPr>
        <p:spPr>
          <a:xfrm>
            <a:off x="599758" y="1857148"/>
            <a:ext cx="1957439" cy="2270523"/>
          </a:xfrm>
          <a:prstGeom prst="rect">
            <a:avLst/>
          </a:prstGeom>
          <a:solidFill>
            <a:schemeClr val="lt2"/>
          </a:solidFill>
          <a:ln>
            <a:noFill/>
          </a:ln>
        </p:spPr>
        <p:txBody>
          <a:bodyPr spcFirstLastPara="1" wrap="square" lIns="36000" tIns="108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00" name="Google Shape;700;p75"/>
          <p:cNvSpPr txBox="1"/>
          <p:nvPr/>
        </p:nvSpPr>
        <p:spPr>
          <a:xfrm>
            <a:off x="1046185" y="5403599"/>
            <a:ext cx="1048877"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www.giz.de</a:t>
            </a:r>
            <a:endParaRPr sz="1333">
              <a:solidFill>
                <a:srgbClr val="3F3F3F"/>
              </a:solidFill>
              <a:latin typeface="Arial"/>
              <a:ea typeface="Arial"/>
              <a:cs typeface="Arial"/>
              <a:sym typeface="Arial"/>
            </a:endParaRPr>
          </a:p>
        </p:txBody>
      </p:sp>
      <p:pic>
        <p:nvPicPr>
          <p:cNvPr id="701" name="Google Shape;701;p75" descr="Ein Bild, das Axt, Werkzeug enthält.&#10;&#10;Mit sehr hoher Zuverlässigkeit generierte Beschreibung"/>
          <p:cNvPicPr preferRelativeResize="0"/>
          <p:nvPr/>
        </p:nvPicPr>
        <p:blipFill rotWithShape="1">
          <a:blip r:embed="rId3">
            <a:alphaModFix/>
          </a:blip>
          <a:srcRect/>
          <a:stretch/>
        </p:blipFill>
        <p:spPr>
          <a:xfrm>
            <a:off x="3031312" y="5442594"/>
            <a:ext cx="387637" cy="315277"/>
          </a:xfrm>
          <a:prstGeom prst="rect">
            <a:avLst/>
          </a:prstGeom>
          <a:noFill/>
          <a:ln>
            <a:noFill/>
          </a:ln>
        </p:spPr>
      </p:pic>
      <p:pic>
        <p:nvPicPr>
          <p:cNvPr id="702" name="Google Shape;702;p75"/>
          <p:cNvPicPr preferRelativeResize="0"/>
          <p:nvPr/>
        </p:nvPicPr>
        <p:blipFill rotWithShape="1">
          <a:blip r:embed="rId4">
            <a:alphaModFix/>
          </a:blip>
          <a:srcRect/>
          <a:stretch/>
        </p:blipFill>
        <p:spPr>
          <a:xfrm>
            <a:off x="6614905" y="5408250"/>
            <a:ext cx="312688" cy="312685"/>
          </a:xfrm>
          <a:prstGeom prst="rect">
            <a:avLst/>
          </a:prstGeom>
          <a:noFill/>
          <a:ln>
            <a:noFill/>
          </a:ln>
        </p:spPr>
      </p:pic>
      <p:grpSp>
        <p:nvGrpSpPr>
          <p:cNvPr id="703" name="Google Shape;703;p75"/>
          <p:cNvGrpSpPr/>
          <p:nvPr/>
        </p:nvGrpSpPr>
        <p:grpSpPr>
          <a:xfrm>
            <a:off x="592658" y="5372336"/>
            <a:ext cx="350164" cy="396344"/>
            <a:chOff x="4933951" y="-41275"/>
            <a:chExt cx="2130425" cy="2411413"/>
          </a:xfrm>
        </p:grpSpPr>
        <p:sp>
          <p:nvSpPr>
            <p:cNvPr id="704" name="Google Shape;704;p75"/>
            <p:cNvSpPr/>
            <p:nvPr/>
          </p:nvSpPr>
          <p:spPr>
            <a:xfrm>
              <a:off x="4945063" y="1435100"/>
              <a:ext cx="2114550" cy="935038"/>
            </a:xfrm>
            <a:custGeom>
              <a:avLst/>
              <a:gdLst/>
              <a:ahLst/>
              <a:cxnLst/>
              <a:rect l="l" t="t" r="r" b="b"/>
              <a:pathLst>
                <a:path w="425" h="188" extrusionOk="0">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05" name="Google Shape;705;p75"/>
            <p:cNvSpPr/>
            <p:nvPr/>
          </p:nvSpPr>
          <p:spPr>
            <a:xfrm>
              <a:off x="4945063" y="-41275"/>
              <a:ext cx="2108200" cy="860425"/>
            </a:xfrm>
            <a:custGeom>
              <a:avLst/>
              <a:gdLst/>
              <a:ahLst/>
              <a:cxnLst/>
              <a:rect l="l" t="t" r="r" b="b"/>
              <a:pathLst>
                <a:path w="424" h="173" extrusionOk="0">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06" name="Google Shape;706;p75"/>
            <p:cNvSpPr/>
            <p:nvPr/>
          </p:nvSpPr>
          <p:spPr>
            <a:xfrm>
              <a:off x="4933951" y="952500"/>
              <a:ext cx="617538" cy="363538"/>
            </a:xfrm>
            <a:custGeom>
              <a:avLst/>
              <a:gdLst/>
              <a:ahLst/>
              <a:cxnLst/>
              <a:rect l="l" t="t" r="r" b="b"/>
              <a:pathLst>
                <a:path w="124" h="73" extrusionOk="0">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07" name="Google Shape;707;p75"/>
            <p:cNvSpPr/>
            <p:nvPr/>
          </p:nvSpPr>
          <p:spPr>
            <a:xfrm>
              <a:off x="6446838" y="952500"/>
              <a:ext cx="617538" cy="363538"/>
            </a:xfrm>
            <a:custGeom>
              <a:avLst/>
              <a:gdLst/>
              <a:ahLst/>
              <a:cxnLst/>
              <a:rect l="l" t="t" r="r" b="b"/>
              <a:pathLst>
                <a:path w="124" h="73" extrusionOk="0">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08" name="Google Shape;708;p75"/>
            <p:cNvSpPr/>
            <p:nvPr/>
          </p:nvSpPr>
          <p:spPr>
            <a:xfrm>
              <a:off x="5691188" y="952500"/>
              <a:ext cx="615950" cy="363538"/>
            </a:xfrm>
            <a:custGeom>
              <a:avLst/>
              <a:gdLst/>
              <a:ahLst/>
              <a:cxnLst/>
              <a:rect l="l" t="t" r="r" b="b"/>
              <a:pathLst>
                <a:path w="124" h="73" extrusionOk="0">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709" name="Google Shape;709;p75"/>
          <p:cNvSpPr txBox="1"/>
          <p:nvPr/>
        </p:nvSpPr>
        <p:spPr>
          <a:xfrm>
            <a:off x="3496266" y="5403599"/>
            <a:ext cx="2305631"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https://twitter.com/giz_gmbh</a:t>
            </a:r>
            <a:endParaRPr sz="1333">
              <a:solidFill>
                <a:srgbClr val="3F3F3F"/>
              </a:solidFill>
              <a:latin typeface="Arial"/>
              <a:ea typeface="Arial"/>
              <a:cs typeface="Arial"/>
              <a:sym typeface="Arial"/>
            </a:endParaRPr>
          </a:p>
        </p:txBody>
      </p:sp>
      <p:sp>
        <p:nvSpPr>
          <p:cNvPr id="710" name="Google Shape;710;p75"/>
          <p:cNvSpPr txBox="1"/>
          <p:nvPr/>
        </p:nvSpPr>
        <p:spPr>
          <a:xfrm>
            <a:off x="7004909" y="5403599"/>
            <a:ext cx="2950038"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https://www.facebook.com/gizprofile/</a:t>
            </a:r>
            <a:endParaRPr sz="1333">
              <a:solidFill>
                <a:srgbClr val="3F3F3F"/>
              </a:solidFill>
              <a:latin typeface="Arial"/>
              <a:ea typeface="Arial"/>
              <a:cs typeface="Arial"/>
              <a:sym typeface="Arial"/>
            </a:endParaRPr>
          </a:p>
        </p:txBody>
      </p:sp>
      <p:sp>
        <p:nvSpPr>
          <p:cNvPr id="711" name="Google Shape;711;p75"/>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2" name="Google Shape;712;p75"/>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3" name="Google Shape;713;p75"/>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ntacto 2">
  <p:cSld name="Contacto 2">
    <p:spTree>
      <p:nvGrpSpPr>
        <p:cNvPr id="1" name="Shape 714"/>
        <p:cNvGrpSpPr/>
        <p:nvPr/>
      </p:nvGrpSpPr>
      <p:grpSpPr>
        <a:xfrm>
          <a:off x="0" y="0"/>
          <a:ext cx="0" cy="0"/>
          <a:chOff x="0" y="0"/>
          <a:chExt cx="0" cy="0"/>
        </a:xfrm>
      </p:grpSpPr>
      <p:pic>
        <p:nvPicPr>
          <p:cNvPr id="715" name="Google Shape;715;p76"/>
          <p:cNvPicPr preferRelativeResize="0"/>
          <p:nvPr/>
        </p:nvPicPr>
        <p:blipFill rotWithShape="1">
          <a:blip r:embed="rId2">
            <a:alphaModFix/>
          </a:blip>
          <a:srcRect/>
          <a:stretch/>
        </p:blipFill>
        <p:spPr>
          <a:xfrm>
            <a:off x="164183" y="165100"/>
            <a:ext cx="11858487" cy="5968659"/>
          </a:xfrm>
          <a:prstGeom prst="rect">
            <a:avLst/>
          </a:prstGeom>
          <a:noFill/>
          <a:ln>
            <a:noFill/>
          </a:ln>
        </p:spPr>
      </p:pic>
      <p:sp>
        <p:nvSpPr>
          <p:cNvPr id="716" name="Google Shape;716;p76"/>
          <p:cNvSpPr/>
          <p:nvPr/>
        </p:nvSpPr>
        <p:spPr>
          <a:xfrm>
            <a:off x="164183" y="165100"/>
            <a:ext cx="11858487" cy="5968659"/>
          </a:xfrm>
          <a:prstGeom prst="rect">
            <a:avLst/>
          </a:prstGeom>
          <a:solidFill>
            <a:schemeClr val="lt1">
              <a:alpha val="69803"/>
            </a:schemeClr>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17" name="Google Shape;717;p76"/>
          <p:cNvSpPr txBox="1"/>
          <p:nvPr/>
        </p:nvSpPr>
        <p:spPr>
          <a:xfrm>
            <a:off x="1046185" y="5403599"/>
            <a:ext cx="1048877"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www.giz.de</a:t>
            </a:r>
            <a:endParaRPr sz="1333">
              <a:solidFill>
                <a:srgbClr val="3F3F3F"/>
              </a:solidFill>
              <a:latin typeface="Arial"/>
              <a:ea typeface="Arial"/>
              <a:cs typeface="Arial"/>
              <a:sym typeface="Arial"/>
            </a:endParaRPr>
          </a:p>
        </p:txBody>
      </p:sp>
      <p:pic>
        <p:nvPicPr>
          <p:cNvPr id="718" name="Google Shape;718;p76" descr="Ein Bild, das Axt, Werkzeug enthält.&#10;&#10;Mit sehr hoher Zuverlässigkeit generierte Beschreibung"/>
          <p:cNvPicPr preferRelativeResize="0"/>
          <p:nvPr/>
        </p:nvPicPr>
        <p:blipFill rotWithShape="1">
          <a:blip r:embed="rId3">
            <a:alphaModFix/>
          </a:blip>
          <a:srcRect/>
          <a:stretch/>
        </p:blipFill>
        <p:spPr>
          <a:xfrm>
            <a:off x="3031312" y="5442594"/>
            <a:ext cx="387637" cy="315277"/>
          </a:xfrm>
          <a:prstGeom prst="rect">
            <a:avLst/>
          </a:prstGeom>
          <a:noFill/>
          <a:ln>
            <a:noFill/>
          </a:ln>
        </p:spPr>
      </p:pic>
      <p:pic>
        <p:nvPicPr>
          <p:cNvPr id="719" name="Google Shape;719;p76"/>
          <p:cNvPicPr preferRelativeResize="0"/>
          <p:nvPr/>
        </p:nvPicPr>
        <p:blipFill rotWithShape="1">
          <a:blip r:embed="rId4">
            <a:alphaModFix/>
          </a:blip>
          <a:srcRect/>
          <a:stretch/>
        </p:blipFill>
        <p:spPr>
          <a:xfrm>
            <a:off x="6614905" y="5408250"/>
            <a:ext cx="312688" cy="312685"/>
          </a:xfrm>
          <a:prstGeom prst="rect">
            <a:avLst/>
          </a:prstGeom>
          <a:noFill/>
          <a:ln>
            <a:noFill/>
          </a:ln>
        </p:spPr>
      </p:pic>
      <p:grpSp>
        <p:nvGrpSpPr>
          <p:cNvPr id="720" name="Google Shape;720;p76"/>
          <p:cNvGrpSpPr/>
          <p:nvPr/>
        </p:nvGrpSpPr>
        <p:grpSpPr>
          <a:xfrm>
            <a:off x="592658" y="5372336"/>
            <a:ext cx="350164" cy="396344"/>
            <a:chOff x="4933951" y="-41275"/>
            <a:chExt cx="2130425" cy="2411413"/>
          </a:xfrm>
        </p:grpSpPr>
        <p:sp>
          <p:nvSpPr>
            <p:cNvPr id="721" name="Google Shape;721;p76"/>
            <p:cNvSpPr/>
            <p:nvPr/>
          </p:nvSpPr>
          <p:spPr>
            <a:xfrm>
              <a:off x="4945063" y="1435100"/>
              <a:ext cx="2114550" cy="935038"/>
            </a:xfrm>
            <a:custGeom>
              <a:avLst/>
              <a:gdLst/>
              <a:ahLst/>
              <a:cxnLst/>
              <a:rect l="l" t="t" r="r" b="b"/>
              <a:pathLst>
                <a:path w="425" h="188" extrusionOk="0">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22" name="Google Shape;722;p76"/>
            <p:cNvSpPr/>
            <p:nvPr/>
          </p:nvSpPr>
          <p:spPr>
            <a:xfrm>
              <a:off x="4945063" y="-41275"/>
              <a:ext cx="2108200" cy="860425"/>
            </a:xfrm>
            <a:custGeom>
              <a:avLst/>
              <a:gdLst/>
              <a:ahLst/>
              <a:cxnLst/>
              <a:rect l="l" t="t" r="r" b="b"/>
              <a:pathLst>
                <a:path w="424" h="173" extrusionOk="0">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23" name="Google Shape;723;p76"/>
            <p:cNvSpPr/>
            <p:nvPr/>
          </p:nvSpPr>
          <p:spPr>
            <a:xfrm>
              <a:off x="4933951" y="952500"/>
              <a:ext cx="617538" cy="363538"/>
            </a:xfrm>
            <a:custGeom>
              <a:avLst/>
              <a:gdLst/>
              <a:ahLst/>
              <a:cxnLst/>
              <a:rect l="l" t="t" r="r" b="b"/>
              <a:pathLst>
                <a:path w="124" h="73" extrusionOk="0">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24" name="Google Shape;724;p76"/>
            <p:cNvSpPr/>
            <p:nvPr/>
          </p:nvSpPr>
          <p:spPr>
            <a:xfrm>
              <a:off x="6446838" y="952500"/>
              <a:ext cx="617538" cy="363538"/>
            </a:xfrm>
            <a:custGeom>
              <a:avLst/>
              <a:gdLst/>
              <a:ahLst/>
              <a:cxnLst/>
              <a:rect l="l" t="t" r="r" b="b"/>
              <a:pathLst>
                <a:path w="124" h="73" extrusionOk="0">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25" name="Google Shape;725;p76"/>
            <p:cNvSpPr/>
            <p:nvPr/>
          </p:nvSpPr>
          <p:spPr>
            <a:xfrm>
              <a:off x="5691188" y="952500"/>
              <a:ext cx="615950" cy="363538"/>
            </a:xfrm>
            <a:custGeom>
              <a:avLst/>
              <a:gdLst/>
              <a:ahLst/>
              <a:cxnLst/>
              <a:rect l="l" t="t" r="r" b="b"/>
              <a:pathLst>
                <a:path w="124" h="73" extrusionOk="0">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726" name="Google Shape;726;p76"/>
          <p:cNvSpPr txBox="1"/>
          <p:nvPr/>
        </p:nvSpPr>
        <p:spPr>
          <a:xfrm>
            <a:off x="3496266" y="5403599"/>
            <a:ext cx="2305631"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https://twitter.com/giz_gmbh</a:t>
            </a:r>
            <a:endParaRPr sz="1333">
              <a:solidFill>
                <a:srgbClr val="3F3F3F"/>
              </a:solidFill>
              <a:latin typeface="Arial"/>
              <a:ea typeface="Arial"/>
              <a:cs typeface="Arial"/>
              <a:sym typeface="Arial"/>
            </a:endParaRPr>
          </a:p>
        </p:txBody>
      </p:sp>
      <p:sp>
        <p:nvSpPr>
          <p:cNvPr id="727" name="Google Shape;727;p76"/>
          <p:cNvSpPr txBox="1"/>
          <p:nvPr/>
        </p:nvSpPr>
        <p:spPr>
          <a:xfrm>
            <a:off x="7004909" y="5403599"/>
            <a:ext cx="2950038"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https://www.facebook.com/gizprofile/</a:t>
            </a:r>
            <a:endParaRPr sz="1333">
              <a:solidFill>
                <a:srgbClr val="3F3F3F"/>
              </a:solidFill>
              <a:latin typeface="Arial"/>
              <a:ea typeface="Arial"/>
              <a:cs typeface="Arial"/>
              <a:sym typeface="Arial"/>
            </a:endParaRPr>
          </a:p>
        </p:txBody>
      </p:sp>
      <p:sp>
        <p:nvSpPr>
          <p:cNvPr id="728" name="Google Shape;728;p76"/>
          <p:cNvSpPr txBox="1">
            <a:spLocks noGrp="1"/>
          </p:cNvSpPr>
          <p:nvPr>
            <p:ph type="body" idx="1"/>
          </p:nvPr>
        </p:nvSpPr>
        <p:spPr>
          <a:xfrm>
            <a:off x="2612086" y="2760959"/>
            <a:ext cx="3426913" cy="801691"/>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0"/>
              </a:spcBef>
              <a:spcAft>
                <a:spcPts val="0"/>
              </a:spcAft>
              <a:buClr>
                <a:schemeClr val="dk1"/>
              </a:buClr>
              <a:buSzPts val="1600"/>
              <a:buNone/>
              <a:defRPr sz="1600"/>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9" name="Google Shape;729;p76"/>
          <p:cNvSpPr txBox="1">
            <a:spLocks noGrp="1"/>
          </p:cNvSpPr>
          <p:nvPr>
            <p:ph type="body" idx="2"/>
          </p:nvPr>
        </p:nvSpPr>
        <p:spPr>
          <a:xfrm>
            <a:off x="2612086" y="1857148"/>
            <a:ext cx="342691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sz="1600" b="1"/>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0" name="Google Shape;730;p76"/>
          <p:cNvSpPr txBox="1">
            <a:spLocks noGrp="1"/>
          </p:cNvSpPr>
          <p:nvPr>
            <p:ph type="body" idx="3"/>
          </p:nvPr>
        </p:nvSpPr>
        <p:spPr>
          <a:xfrm>
            <a:off x="2612086" y="2181304"/>
            <a:ext cx="342691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sz="1600"/>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1" name="Google Shape;731;p76"/>
          <p:cNvSpPr>
            <a:spLocks noGrp="1"/>
          </p:cNvSpPr>
          <p:nvPr>
            <p:ph type="pic" idx="4"/>
          </p:nvPr>
        </p:nvSpPr>
        <p:spPr>
          <a:xfrm>
            <a:off x="599760" y="1857152"/>
            <a:ext cx="1789353" cy="2075553"/>
          </a:xfrm>
          <a:prstGeom prst="rect">
            <a:avLst/>
          </a:prstGeom>
          <a:solidFill>
            <a:schemeClr val="lt2"/>
          </a:solidFill>
          <a:ln>
            <a:noFill/>
          </a:ln>
        </p:spPr>
        <p:txBody>
          <a:bodyPr spcFirstLastPara="1" wrap="square" lIns="36000" tIns="108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32" name="Google Shape;732;p76"/>
          <p:cNvSpPr txBox="1">
            <a:spLocks noGrp="1"/>
          </p:cNvSpPr>
          <p:nvPr>
            <p:ph type="body" idx="5"/>
          </p:nvPr>
        </p:nvSpPr>
        <p:spPr>
          <a:xfrm>
            <a:off x="8323539" y="2760959"/>
            <a:ext cx="3562100" cy="801691"/>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0"/>
              </a:spcBef>
              <a:spcAft>
                <a:spcPts val="0"/>
              </a:spcAft>
              <a:buClr>
                <a:schemeClr val="dk1"/>
              </a:buClr>
              <a:buSzPts val="1600"/>
              <a:buNone/>
              <a:defRPr sz="1600"/>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3" name="Google Shape;733;p76"/>
          <p:cNvSpPr txBox="1">
            <a:spLocks noGrp="1"/>
          </p:cNvSpPr>
          <p:nvPr>
            <p:ph type="body" idx="6"/>
          </p:nvPr>
        </p:nvSpPr>
        <p:spPr>
          <a:xfrm>
            <a:off x="8323539" y="1857148"/>
            <a:ext cx="3562100"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sz="1600" b="1"/>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4" name="Google Shape;734;p76"/>
          <p:cNvSpPr txBox="1">
            <a:spLocks noGrp="1"/>
          </p:cNvSpPr>
          <p:nvPr>
            <p:ph type="body" idx="7"/>
          </p:nvPr>
        </p:nvSpPr>
        <p:spPr>
          <a:xfrm>
            <a:off x="8323539" y="2181304"/>
            <a:ext cx="3562100"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sz="1600"/>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5" name="Google Shape;735;p76"/>
          <p:cNvSpPr>
            <a:spLocks noGrp="1"/>
          </p:cNvSpPr>
          <p:nvPr>
            <p:ph type="pic" idx="8"/>
          </p:nvPr>
        </p:nvSpPr>
        <p:spPr>
          <a:xfrm>
            <a:off x="6311214" y="1857152"/>
            <a:ext cx="1789353" cy="2075553"/>
          </a:xfrm>
          <a:prstGeom prst="rect">
            <a:avLst/>
          </a:prstGeom>
          <a:solidFill>
            <a:schemeClr val="lt2"/>
          </a:solidFill>
          <a:ln>
            <a:noFill/>
          </a:ln>
        </p:spPr>
        <p:txBody>
          <a:bodyPr spcFirstLastPara="1" wrap="square" lIns="36000" tIns="108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36" name="Google Shape;736;p76"/>
          <p:cNvSpPr txBox="1">
            <a:spLocks noGrp="1"/>
          </p:cNvSpPr>
          <p:nvPr>
            <p:ph type="title"/>
          </p:nvPr>
        </p:nvSpPr>
        <p:spPr>
          <a:xfrm>
            <a:off x="599756" y="320283"/>
            <a:ext cx="1128588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7" name="Google Shape;737;p76"/>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8" name="Google Shape;738;p76"/>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9" name="Google Shape;739;p76"/>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acto 3">
  <p:cSld name="Contacto 3">
    <p:spTree>
      <p:nvGrpSpPr>
        <p:cNvPr id="1" name="Shape 740"/>
        <p:cNvGrpSpPr/>
        <p:nvPr/>
      </p:nvGrpSpPr>
      <p:grpSpPr>
        <a:xfrm>
          <a:off x="0" y="0"/>
          <a:ext cx="0" cy="0"/>
          <a:chOff x="0" y="0"/>
          <a:chExt cx="0" cy="0"/>
        </a:xfrm>
      </p:grpSpPr>
      <p:pic>
        <p:nvPicPr>
          <p:cNvPr id="741" name="Google Shape;741;p77"/>
          <p:cNvPicPr preferRelativeResize="0"/>
          <p:nvPr/>
        </p:nvPicPr>
        <p:blipFill rotWithShape="1">
          <a:blip r:embed="rId2">
            <a:alphaModFix/>
          </a:blip>
          <a:srcRect/>
          <a:stretch/>
        </p:blipFill>
        <p:spPr>
          <a:xfrm>
            <a:off x="164183" y="165100"/>
            <a:ext cx="11858487" cy="5968659"/>
          </a:xfrm>
          <a:prstGeom prst="rect">
            <a:avLst/>
          </a:prstGeom>
          <a:noFill/>
          <a:ln>
            <a:noFill/>
          </a:ln>
        </p:spPr>
      </p:pic>
      <p:sp>
        <p:nvSpPr>
          <p:cNvPr id="742" name="Google Shape;742;p77"/>
          <p:cNvSpPr/>
          <p:nvPr/>
        </p:nvSpPr>
        <p:spPr>
          <a:xfrm>
            <a:off x="177803" y="165100"/>
            <a:ext cx="11858487" cy="5968659"/>
          </a:xfrm>
          <a:prstGeom prst="rect">
            <a:avLst/>
          </a:prstGeom>
          <a:solidFill>
            <a:schemeClr val="lt1">
              <a:alpha val="69803"/>
            </a:schemeClr>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3" name="Google Shape;743;p77"/>
          <p:cNvSpPr txBox="1">
            <a:spLocks noGrp="1"/>
          </p:cNvSpPr>
          <p:nvPr>
            <p:ph type="title"/>
          </p:nvPr>
        </p:nvSpPr>
        <p:spPr>
          <a:xfrm>
            <a:off x="599757" y="320283"/>
            <a:ext cx="11414444"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4" name="Google Shape;744;p77"/>
          <p:cNvSpPr txBox="1">
            <a:spLocks noGrp="1"/>
          </p:cNvSpPr>
          <p:nvPr>
            <p:ph type="body" idx="1"/>
          </p:nvPr>
        </p:nvSpPr>
        <p:spPr>
          <a:xfrm>
            <a:off x="599758" y="3965951"/>
            <a:ext cx="3477993" cy="720149"/>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0"/>
              </a:spcBef>
              <a:spcAft>
                <a:spcPts val="0"/>
              </a:spcAft>
              <a:buClr>
                <a:schemeClr val="dk1"/>
              </a:buClr>
              <a:buSzPts val="1333"/>
              <a:buNone/>
              <a:defRPr sz="1333"/>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5" name="Google Shape;745;p77"/>
          <p:cNvSpPr txBox="1">
            <a:spLocks noGrp="1"/>
          </p:cNvSpPr>
          <p:nvPr>
            <p:ph type="body" idx="2"/>
          </p:nvPr>
        </p:nvSpPr>
        <p:spPr>
          <a:xfrm>
            <a:off x="599758" y="3345197"/>
            <a:ext cx="347799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333"/>
              <a:buNone/>
              <a:defRPr sz="1333" b="1"/>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6" name="Google Shape;746;p77"/>
          <p:cNvSpPr txBox="1">
            <a:spLocks noGrp="1"/>
          </p:cNvSpPr>
          <p:nvPr>
            <p:ph type="body" idx="3"/>
          </p:nvPr>
        </p:nvSpPr>
        <p:spPr>
          <a:xfrm>
            <a:off x="599758" y="3581825"/>
            <a:ext cx="347799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333"/>
              <a:buNone/>
              <a:defRPr sz="1333"/>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7" name="Google Shape;747;p77"/>
          <p:cNvSpPr>
            <a:spLocks noGrp="1"/>
          </p:cNvSpPr>
          <p:nvPr>
            <p:ph type="pic" idx="4"/>
          </p:nvPr>
        </p:nvSpPr>
        <p:spPr>
          <a:xfrm>
            <a:off x="599759" y="1569543"/>
            <a:ext cx="1355440" cy="1572237"/>
          </a:xfrm>
          <a:prstGeom prst="rect">
            <a:avLst/>
          </a:prstGeom>
          <a:solidFill>
            <a:schemeClr val="lt2"/>
          </a:solidFill>
          <a:ln>
            <a:noFill/>
          </a:ln>
        </p:spPr>
        <p:txBody>
          <a:bodyPr spcFirstLastPara="1" wrap="square" lIns="36000" tIns="864000" rIns="36000" bIns="36000" anchor="t" anchorCtr="0">
            <a:noAutofit/>
          </a:bodyPr>
          <a:lstStyle>
            <a:lvl1pPr marR="0" lvl="0" algn="ctr" rtl="0">
              <a:lnSpc>
                <a:spcPct val="90000"/>
              </a:lnSpc>
              <a:spcBef>
                <a:spcPts val="800"/>
              </a:spcBef>
              <a:spcAft>
                <a:spcPts val="0"/>
              </a:spcAft>
              <a:buClr>
                <a:schemeClr val="dk2"/>
              </a:buClr>
              <a:buSzPts val="800"/>
              <a:buFont typeface="Arial"/>
              <a:buNone/>
              <a:defRPr sz="800"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48" name="Google Shape;748;p77"/>
          <p:cNvSpPr txBox="1">
            <a:spLocks noGrp="1"/>
          </p:cNvSpPr>
          <p:nvPr>
            <p:ph type="body" idx="5"/>
          </p:nvPr>
        </p:nvSpPr>
        <p:spPr>
          <a:xfrm>
            <a:off x="4464612" y="3965951"/>
            <a:ext cx="3477993" cy="720149"/>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0"/>
              </a:spcBef>
              <a:spcAft>
                <a:spcPts val="0"/>
              </a:spcAft>
              <a:buClr>
                <a:schemeClr val="dk1"/>
              </a:buClr>
              <a:buSzPts val="1333"/>
              <a:buNone/>
              <a:defRPr sz="1333"/>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9" name="Google Shape;749;p77"/>
          <p:cNvSpPr txBox="1">
            <a:spLocks noGrp="1"/>
          </p:cNvSpPr>
          <p:nvPr>
            <p:ph type="body" idx="6"/>
          </p:nvPr>
        </p:nvSpPr>
        <p:spPr>
          <a:xfrm>
            <a:off x="4464612" y="3345197"/>
            <a:ext cx="347799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333"/>
              <a:buNone/>
              <a:defRPr sz="1333" b="1"/>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0" name="Google Shape;750;p77"/>
          <p:cNvSpPr txBox="1">
            <a:spLocks noGrp="1"/>
          </p:cNvSpPr>
          <p:nvPr>
            <p:ph type="body" idx="7"/>
          </p:nvPr>
        </p:nvSpPr>
        <p:spPr>
          <a:xfrm>
            <a:off x="4464612" y="3581825"/>
            <a:ext cx="347799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333"/>
              <a:buNone/>
              <a:defRPr sz="1333"/>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1" name="Google Shape;751;p77"/>
          <p:cNvSpPr>
            <a:spLocks noGrp="1"/>
          </p:cNvSpPr>
          <p:nvPr>
            <p:ph type="pic" idx="8"/>
          </p:nvPr>
        </p:nvSpPr>
        <p:spPr>
          <a:xfrm>
            <a:off x="4464612" y="1569543"/>
            <a:ext cx="1355440" cy="1572237"/>
          </a:xfrm>
          <a:prstGeom prst="rect">
            <a:avLst/>
          </a:prstGeom>
          <a:solidFill>
            <a:schemeClr val="lt2"/>
          </a:solidFill>
          <a:ln>
            <a:noFill/>
          </a:ln>
        </p:spPr>
        <p:txBody>
          <a:bodyPr spcFirstLastPara="1" wrap="square" lIns="36000" tIns="864000" rIns="36000" bIns="36000" anchor="t" anchorCtr="0">
            <a:noAutofit/>
          </a:bodyPr>
          <a:lstStyle>
            <a:lvl1pPr marR="0" lvl="0" algn="ctr" rtl="0">
              <a:lnSpc>
                <a:spcPct val="90000"/>
              </a:lnSpc>
              <a:spcBef>
                <a:spcPts val="800"/>
              </a:spcBef>
              <a:spcAft>
                <a:spcPts val="0"/>
              </a:spcAft>
              <a:buClr>
                <a:schemeClr val="dk2"/>
              </a:buClr>
              <a:buSzPts val="800"/>
              <a:buFont typeface="Arial"/>
              <a:buNone/>
              <a:defRPr sz="800"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2" name="Google Shape;752;p77"/>
          <p:cNvSpPr txBox="1">
            <a:spLocks noGrp="1"/>
          </p:cNvSpPr>
          <p:nvPr>
            <p:ph type="body" idx="9"/>
          </p:nvPr>
        </p:nvSpPr>
        <p:spPr>
          <a:xfrm>
            <a:off x="8329466" y="3965951"/>
            <a:ext cx="3477993" cy="720149"/>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0"/>
              </a:spcBef>
              <a:spcAft>
                <a:spcPts val="0"/>
              </a:spcAft>
              <a:buClr>
                <a:schemeClr val="dk1"/>
              </a:buClr>
              <a:buSzPts val="1333"/>
              <a:buNone/>
              <a:defRPr sz="1333"/>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3" name="Google Shape;753;p77"/>
          <p:cNvSpPr txBox="1">
            <a:spLocks noGrp="1"/>
          </p:cNvSpPr>
          <p:nvPr>
            <p:ph type="body" idx="13"/>
          </p:nvPr>
        </p:nvSpPr>
        <p:spPr>
          <a:xfrm>
            <a:off x="8329466" y="3345197"/>
            <a:ext cx="347799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333"/>
              <a:buNone/>
              <a:defRPr sz="1333" b="1"/>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4" name="Google Shape;754;p77"/>
          <p:cNvSpPr txBox="1">
            <a:spLocks noGrp="1"/>
          </p:cNvSpPr>
          <p:nvPr>
            <p:ph type="body" idx="14"/>
          </p:nvPr>
        </p:nvSpPr>
        <p:spPr>
          <a:xfrm>
            <a:off x="8329466" y="3581825"/>
            <a:ext cx="3477993"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333"/>
              <a:buNone/>
              <a:defRPr sz="1333"/>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5" name="Google Shape;755;p77"/>
          <p:cNvSpPr>
            <a:spLocks noGrp="1"/>
          </p:cNvSpPr>
          <p:nvPr>
            <p:ph type="pic" idx="15"/>
          </p:nvPr>
        </p:nvSpPr>
        <p:spPr>
          <a:xfrm>
            <a:off x="8329468" y="1569543"/>
            <a:ext cx="1355440" cy="1572237"/>
          </a:xfrm>
          <a:prstGeom prst="rect">
            <a:avLst/>
          </a:prstGeom>
          <a:solidFill>
            <a:schemeClr val="lt2"/>
          </a:solidFill>
          <a:ln>
            <a:noFill/>
          </a:ln>
        </p:spPr>
        <p:txBody>
          <a:bodyPr spcFirstLastPara="1" wrap="square" lIns="36000" tIns="864000" rIns="36000" bIns="36000" anchor="t" anchorCtr="0">
            <a:noAutofit/>
          </a:bodyPr>
          <a:lstStyle>
            <a:lvl1pPr marR="0" lvl="0" algn="ctr" rtl="0">
              <a:lnSpc>
                <a:spcPct val="90000"/>
              </a:lnSpc>
              <a:spcBef>
                <a:spcPts val="800"/>
              </a:spcBef>
              <a:spcAft>
                <a:spcPts val="0"/>
              </a:spcAft>
              <a:buClr>
                <a:schemeClr val="dk2"/>
              </a:buClr>
              <a:buSzPts val="800"/>
              <a:buFont typeface="Arial"/>
              <a:buNone/>
              <a:defRPr sz="800"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6" name="Google Shape;756;p77"/>
          <p:cNvSpPr txBox="1"/>
          <p:nvPr/>
        </p:nvSpPr>
        <p:spPr>
          <a:xfrm>
            <a:off x="1046185" y="5403599"/>
            <a:ext cx="1048877"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www.giz.de</a:t>
            </a:r>
            <a:endParaRPr sz="1333">
              <a:solidFill>
                <a:srgbClr val="3F3F3F"/>
              </a:solidFill>
              <a:latin typeface="Arial"/>
              <a:ea typeface="Arial"/>
              <a:cs typeface="Arial"/>
              <a:sym typeface="Arial"/>
            </a:endParaRPr>
          </a:p>
        </p:txBody>
      </p:sp>
      <p:pic>
        <p:nvPicPr>
          <p:cNvPr id="757" name="Google Shape;757;p77" descr="Ein Bild, das Axt, Werkzeug enthält.&#10;&#10;Mit sehr hoher Zuverlässigkeit generierte Beschreibung"/>
          <p:cNvPicPr preferRelativeResize="0"/>
          <p:nvPr/>
        </p:nvPicPr>
        <p:blipFill rotWithShape="1">
          <a:blip r:embed="rId3">
            <a:alphaModFix/>
          </a:blip>
          <a:srcRect/>
          <a:stretch/>
        </p:blipFill>
        <p:spPr>
          <a:xfrm>
            <a:off x="3031312" y="5442594"/>
            <a:ext cx="387637" cy="315277"/>
          </a:xfrm>
          <a:prstGeom prst="rect">
            <a:avLst/>
          </a:prstGeom>
          <a:noFill/>
          <a:ln>
            <a:noFill/>
          </a:ln>
        </p:spPr>
      </p:pic>
      <p:pic>
        <p:nvPicPr>
          <p:cNvPr id="758" name="Google Shape;758;p77"/>
          <p:cNvPicPr preferRelativeResize="0"/>
          <p:nvPr/>
        </p:nvPicPr>
        <p:blipFill rotWithShape="1">
          <a:blip r:embed="rId4">
            <a:alphaModFix/>
          </a:blip>
          <a:srcRect/>
          <a:stretch/>
        </p:blipFill>
        <p:spPr>
          <a:xfrm>
            <a:off x="6614905" y="5408250"/>
            <a:ext cx="312688" cy="312685"/>
          </a:xfrm>
          <a:prstGeom prst="rect">
            <a:avLst/>
          </a:prstGeom>
          <a:noFill/>
          <a:ln>
            <a:noFill/>
          </a:ln>
        </p:spPr>
      </p:pic>
      <p:grpSp>
        <p:nvGrpSpPr>
          <p:cNvPr id="759" name="Google Shape;759;p77"/>
          <p:cNvGrpSpPr/>
          <p:nvPr/>
        </p:nvGrpSpPr>
        <p:grpSpPr>
          <a:xfrm>
            <a:off x="592658" y="5372336"/>
            <a:ext cx="350164" cy="396344"/>
            <a:chOff x="4933951" y="-41275"/>
            <a:chExt cx="2130425" cy="2411413"/>
          </a:xfrm>
        </p:grpSpPr>
        <p:sp>
          <p:nvSpPr>
            <p:cNvPr id="760" name="Google Shape;760;p77"/>
            <p:cNvSpPr/>
            <p:nvPr/>
          </p:nvSpPr>
          <p:spPr>
            <a:xfrm>
              <a:off x="4945063" y="1435100"/>
              <a:ext cx="2114550" cy="935038"/>
            </a:xfrm>
            <a:custGeom>
              <a:avLst/>
              <a:gdLst/>
              <a:ahLst/>
              <a:cxnLst/>
              <a:rect l="l" t="t" r="r" b="b"/>
              <a:pathLst>
                <a:path w="425" h="188" extrusionOk="0">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61" name="Google Shape;761;p77"/>
            <p:cNvSpPr/>
            <p:nvPr/>
          </p:nvSpPr>
          <p:spPr>
            <a:xfrm>
              <a:off x="4945063" y="-41275"/>
              <a:ext cx="2108200" cy="860425"/>
            </a:xfrm>
            <a:custGeom>
              <a:avLst/>
              <a:gdLst/>
              <a:ahLst/>
              <a:cxnLst/>
              <a:rect l="l" t="t" r="r" b="b"/>
              <a:pathLst>
                <a:path w="424" h="173" extrusionOk="0">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62" name="Google Shape;762;p77"/>
            <p:cNvSpPr/>
            <p:nvPr/>
          </p:nvSpPr>
          <p:spPr>
            <a:xfrm>
              <a:off x="4933951" y="952500"/>
              <a:ext cx="617538" cy="363538"/>
            </a:xfrm>
            <a:custGeom>
              <a:avLst/>
              <a:gdLst/>
              <a:ahLst/>
              <a:cxnLst/>
              <a:rect l="l" t="t" r="r" b="b"/>
              <a:pathLst>
                <a:path w="124" h="73" extrusionOk="0">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63" name="Google Shape;763;p77"/>
            <p:cNvSpPr/>
            <p:nvPr/>
          </p:nvSpPr>
          <p:spPr>
            <a:xfrm>
              <a:off x="6446838" y="952500"/>
              <a:ext cx="617538" cy="363538"/>
            </a:xfrm>
            <a:custGeom>
              <a:avLst/>
              <a:gdLst/>
              <a:ahLst/>
              <a:cxnLst/>
              <a:rect l="l" t="t" r="r" b="b"/>
              <a:pathLst>
                <a:path w="124" h="73" extrusionOk="0">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64" name="Google Shape;764;p77"/>
            <p:cNvSpPr/>
            <p:nvPr/>
          </p:nvSpPr>
          <p:spPr>
            <a:xfrm>
              <a:off x="5691188" y="952500"/>
              <a:ext cx="615950" cy="363538"/>
            </a:xfrm>
            <a:custGeom>
              <a:avLst/>
              <a:gdLst/>
              <a:ahLst/>
              <a:cxnLst/>
              <a:rect l="l" t="t" r="r" b="b"/>
              <a:pathLst>
                <a:path w="124" h="73" extrusionOk="0">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765" name="Google Shape;765;p77"/>
          <p:cNvSpPr txBox="1"/>
          <p:nvPr/>
        </p:nvSpPr>
        <p:spPr>
          <a:xfrm>
            <a:off x="3496266" y="5403599"/>
            <a:ext cx="2305631"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https://twitter.com/giz_gmbh</a:t>
            </a:r>
            <a:endParaRPr sz="1333">
              <a:solidFill>
                <a:srgbClr val="3F3F3F"/>
              </a:solidFill>
              <a:latin typeface="Arial"/>
              <a:ea typeface="Arial"/>
              <a:cs typeface="Arial"/>
              <a:sym typeface="Arial"/>
            </a:endParaRPr>
          </a:p>
        </p:txBody>
      </p:sp>
      <p:sp>
        <p:nvSpPr>
          <p:cNvPr id="766" name="Google Shape;766;p77"/>
          <p:cNvSpPr txBox="1"/>
          <p:nvPr/>
        </p:nvSpPr>
        <p:spPr>
          <a:xfrm>
            <a:off x="7004909" y="5403599"/>
            <a:ext cx="2950038"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https://www.facebook.com/gizprofile/</a:t>
            </a:r>
            <a:endParaRPr sz="1333">
              <a:solidFill>
                <a:srgbClr val="3F3F3F"/>
              </a:solidFill>
              <a:latin typeface="Arial"/>
              <a:ea typeface="Arial"/>
              <a:cs typeface="Arial"/>
              <a:sym typeface="Arial"/>
            </a:endParaRPr>
          </a:p>
        </p:txBody>
      </p:sp>
      <p:sp>
        <p:nvSpPr>
          <p:cNvPr id="767" name="Google Shape;767;p77"/>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8" name="Google Shape;768;p77"/>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9" name="Google Shape;769;p77"/>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olo encabezado">
  <p:cSld name="Solo encabezado">
    <p:spTree>
      <p:nvGrpSpPr>
        <p:cNvPr id="1" name="Shape 770"/>
        <p:cNvGrpSpPr/>
        <p:nvPr/>
      </p:nvGrpSpPr>
      <p:grpSpPr>
        <a:xfrm>
          <a:off x="0" y="0"/>
          <a:ext cx="0" cy="0"/>
          <a:chOff x="0" y="0"/>
          <a:chExt cx="0" cy="0"/>
        </a:xfrm>
      </p:grpSpPr>
      <p:sp>
        <p:nvSpPr>
          <p:cNvPr id="771" name="Google Shape;771;p78"/>
          <p:cNvSpPr txBox="1">
            <a:spLocks noGrp="1"/>
          </p:cNvSpPr>
          <p:nvPr>
            <p:ph type="title"/>
          </p:nvPr>
        </p:nvSpPr>
        <p:spPr>
          <a:xfrm>
            <a:off x="599758" y="320283"/>
            <a:ext cx="1142291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2" name="Google Shape;772;p78"/>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3" name="Google Shape;773;p78"/>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4" name="Google Shape;774;p78"/>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olo encabezado (altern.)">
  <p:cSld name="Solo encabezado (altern.)">
    <p:spTree>
      <p:nvGrpSpPr>
        <p:cNvPr id="1" name="Shape 775"/>
        <p:cNvGrpSpPr/>
        <p:nvPr/>
      </p:nvGrpSpPr>
      <p:grpSpPr>
        <a:xfrm>
          <a:off x="0" y="0"/>
          <a:ext cx="0" cy="0"/>
          <a:chOff x="0" y="0"/>
          <a:chExt cx="0" cy="0"/>
        </a:xfrm>
      </p:grpSpPr>
      <p:sp>
        <p:nvSpPr>
          <p:cNvPr id="776" name="Google Shape;776;p79"/>
          <p:cNvSpPr txBox="1">
            <a:spLocks noGrp="1"/>
          </p:cNvSpPr>
          <p:nvPr>
            <p:ph type="title"/>
          </p:nvPr>
        </p:nvSpPr>
        <p:spPr>
          <a:xfrm>
            <a:off x="599758" y="320283"/>
            <a:ext cx="11422911"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777" name="Google Shape;777;p79"/>
          <p:cNvGrpSpPr/>
          <p:nvPr/>
        </p:nvGrpSpPr>
        <p:grpSpPr>
          <a:xfrm rot="10800000" flipH="1">
            <a:off x="164180" y="5311121"/>
            <a:ext cx="3094437" cy="822639"/>
            <a:chOff x="4846637" y="119557"/>
            <a:chExt cx="3783013" cy="1005693"/>
          </a:xfrm>
        </p:grpSpPr>
        <p:sp>
          <p:nvSpPr>
            <p:cNvPr id="778" name="Google Shape;778;p79"/>
            <p:cNvSpPr/>
            <p:nvPr/>
          </p:nvSpPr>
          <p:spPr>
            <a:xfrm>
              <a:off x="4846637" y="119557"/>
              <a:ext cx="3783013" cy="1003198"/>
            </a:xfrm>
            <a:custGeom>
              <a:avLst/>
              <a:gdLst/>
              <a:ahLst/>
              <a:cxnLst/>
              <a:rect l="l" t="t" r="r" b="b"/>
              <a:pathLst>
                <a:path w="6644156" h="1761930" extrusionOk="0">
                  <a:moveTo>
                    <a:pt x="0" y="0"/>
                  </a:moveTo>
                  <a:lnTo>
                    <a:pt x="6644156" y="0"/>
                  </a:lnTo>
                  <a:lnTo>
                    <a:pt x="5593080" y="838200"/>
                  </a:lnTo>
                  <a:lnTo>
                    <a:pt x="4465320" y="426720"/>
                  </a:lnTo>
                  <a:lnTo>
                    <a:pt x="934433" y="1761930"/>
                  </a:lnTo>
                  <a:lnTo>
                    <a:pt x="0" y="1052662"/>
                  </a:lnTo>
                  <a:close/>
                </a:path>
              </a:pathLst>
            </a:cu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79" name="Google Shape;779;p79"/>
            <p:cNvSpPr/>
            <p:nvPr/>
          </p:nvSpPr>
          <p:spPr>
            <a:xfrm>
              <a:off x="4920060" y="119557"/>
              <a:ext cx="1036212" cy="1005693"/>
            </a:xfrm>
            <a:custGeom>
              <a:avLst/>
              <a:gdLst/>
              <a:ahLst/>
              <a:cxnLst/>
              <a:rect l="l" t="t" r="r" b="b"/>
              <a:pathLst>
                <a:path w="1978500" h="1920227" extrusionOk="0">
                  <a:moveTo>
                    <a:pt x="0" y="0"/>
                  </a:moveTo>
                  <a:lnTo>
                    <a:pt x="1978500"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0" name="Google Shape;780;p79"/>
            <p:cNvSpPr/>
            <p:nvPr/>
          </p:nvSpPr>
          <p:spPr>
            <a:xfrm>
              <a:off x="7610197" y="119557"/>
              <a:ext cx="508146" cy="477657"/>
            </a:xfrm>
            <a:custGeom>
              <a:avLst/>
              <a:gdLst/>
              <a:ahLst/>
              <a:cxnLst/>
              <a:rect l="l" t="t" r="r" b="b"/>
              <a:pathLst>
                <a:path w="970232" h="912018" extrusionOk="0">
                  <a:moveTo>
                    <a:pt x="0" y="0"/>
                  </a:moveTo>
                  <a:lnTo>
                    <a:pt x="970232" y="0"/>
                  </a:lnTo>
                  <a:lnTo>
                    <a:pt x="804720" y="912018"/>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1" name="Google Shape;781;p79"/>
            <p:cNvSpPr/>
            <p:nvPr/>
          </p:nvSpPr>
          <p:spPr>
            <a:xfrm flipH="1">
              <a:off x="7164646" y="119557"/>
              <a:ext cx="951008" cy="481890"/>
            </a:xfrm>
            <a:custGeom>
              <a:avLst/>
              <a:gdLst/>
              <a:ahLst/>
              <a:cxnLst/>
              <a:rect l="l" t="t" r="r" b="b"/>
              <a:pathLst>
                <a:path w="1815814" h="920101" extrusionOk="0">
                  <a:moveTo>
                    <a:pt x="1815814" y="0"/>
                  </a:moveTo>
                  <a:lnTo>
                    <a:pt x="0" y="0"/>
                  </a:lnTo>
                  <a:lnTo>
                    <a:pt x="161054" y="920101"/>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2" name="Google Shape;782;p79"/>
            <p:cNvSpPr/>
            <p:nvPr/>
          </p:nvSpPr>
          <p:spPr>
            <a:xfrm>
              <a:off x="4920060" y="119557"/>
              <a:ext cx="2146640" cy="1005693"/>
            </a:xfrm>
            <a:custGeom>
              <a:avLst/>
              <a:gdLst/>
              <a:ahLst/>
              <a:cxnLst/>
              <a:rect l="l" t="t" r="r" b="b"/>
              <a:pathLst>
                <a:path w="4098704" h="1920227" extrusionOk="0">
                  <a:moveTo>
                    <a:pt x="0" y="0"/>
                  </a:moveTo>
                  <a:lnTo>
                    <a:pt x="4098704" y="0"/>
                  </a:lnTo>
                  <a:lnTo>
                    <a:pt x="876998" y="1920227"/>
                  </a:lnTo>
                  <a:close/>
                </a:path>
              </a:pathLst>
            </a:custGeom>
            <a:solidFill>
              <a:schemeClr val="lt1">
                <a:alpha val="4588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783" name="Google Shape;783;p79"/>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4" name="Google Shape;784;p79"/>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5" name="Google Shape;785;p79"/>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orient="horz" pos="2845">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Pie de imprenta">
  <p:cSld name="Pie de imprenta">
    <p:spTree>
      <p:nvGrpSpPr>
        <p:cNvPr id="1" name="Shape 786"/>
        <p:cNvGrpSpPr/>
        <p:nvPr/>
      </p:nvGrpSpPr>
      <p:grpSpPr>
        <a:xfrm>
          <a:off x="0" y="0"/>
          <a:ext cx="0" cy="0"/>
          <a:chOff x="0" y="0"/>
          <a:chExt cx="0" cy="0"/>
        </a:xfrm>
      </p:grpSpPr>
      <p:sp>
        <p:nvSpPr>
          <p:cNvPr id="787" name="Google Shape;787;p80"/>
          <p:cNvSpPr txBox="1">
            <a:spLocks noGrp="1"/>
          </p:cNvSpPr>
          <p:nvPr>
            <p:ph type="body" idx="1"/>
          </p:nvPr>
        </p:nvSpPr>
        <p:spPr>
          <a:xfrm>
            <a:off x="3813443" y="431343"/>
            <a:ext cx="6815481" cy="574260"/>
          </a:xfrm>
          <a:prstGeom prst="rect">
            <a:avLst/>
          </a:prstGeom>
          <a:noFill/>
          <a:ln>
            <a:noFill/>
          </a:ln>
        </p:spPr>
        <p:txBody>
          <a:bodyPr spcFirstLastPara="1" wrap="square" lIns="0" tIns="0" rIns="72000" bIns="0" anchor="t" anchorCtr="0">
            <a:spAutoFit/>
          </a:bodyPr>
          <a:lstStyle>
            <a:lvl1pPr marL="457200" marR="0" lvl="0" indent="-228600" algn="l">
              <a:lnSpc>
                <a:spcPct val="100000"/>
              </a:lnSpc>
              <a:spcBef>
                <a:spcPts val="0"/>
              </a:spcBef>
              <a:spcAft>
                <a:spcPts val="0"/>
              </a:spcAft>
              <a:buClr>
                <a:schemeClr val="accent1"/>
              </a:buClr>
              <a:buSzPts val="933"/>
              <a:buFont typeface="Arial"/>
              <a:buNone/>
              <a:defRPr sz="933" b="1">
                <a:solidFill>
                  <a:schemeClr val="accent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8" name="Google Shape;788;p80"/>
          <p:cNvSpPr/>
          <p:nvPr/>
        </p:nvSpPr>
        <p:spPr>
          <a:xfrm>
            <a:off x="600663" y="1475896"/>
            <a:ext cx="4286015" cy="1688283"/>
          </a:xfrm>
          <a:prstGeom prst="rect">
            <a:avLst/>
          </a:prstGeom>
          <a:noFill/>
          <a:ln>
            <a:noFill/>
          </a:ln>
        </p:spPr>
        <p:txBody>
          <a:bodyPr spcFirstLastPara="1" wrap="square" lIns="0" tIns="0" rIns="91425" bIns="4570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000000"/>
                </a:solidFill>
                <a:latin typeface="Arial"/>
                <a:ea typeface="Arial"/>
                <a:cs typeface="Arial"/>
                <a:sym typeface="Arial"/>
              </a:rPr>
              <a:t>Como empresa federal, la GIZ asiste al Gobierno de la República Federal de Alemania en su labor para alcanzar sus objetivos en el ámbito de la cooperación internacional para el desarrollo sostenible.</a:t>
            </a:r>
            <a:endParaRPr/>
          </a:p>
          <a:p>
            <a:pPr marL="0" marR="0" lvl="0" indent="0" algn="l" rtl="0">
              <a:lnSpc>
                <a:spcPct val="100000"/>
              </a:lnSpc>
              <a:spcBef>
                <a:spcPts val="0"/>
              </a:spcBef>
              <a:spcAft>
                <a:spcPts val="0"/>
              </a:spcAft>
              <a:buClr>
                <a:schemeClr val="dk1"/>
              </a:buClr>
              <a:buSzPts val="1067"/>
              <a:buFont typeface="Arial"/>
              <a:buNone/>
            </a:pPr>
            <a:endParaRPr sz="10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67"/>
              <a:buFont typeface="Arial"/>
              <a:buNone/>
            </a:pPr>
            <a:r>
              <a:rPr lang="en-US" sz="1067" b="1" i="0" u="none" strike="noStrike" cap="none">
                <a:solidFill>
                  <a:srgbClr val="000000"/>
                </a:solidFill>
                <a:latin typeface="Arial"/>
                <a:ea typeface="Arial"/>
                <a:cs typeface="Arial"/>
                <a:sym typeface="Arial"/>
              </a:rPr>
              <a:t>Publicado por: </a:t>
            </a:r>
            <a:endParaRPr/>
          </a:p>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000000"/>
                </a:solidFill>
                <a:latin typeface="Arial"/>
                <a:ea typeface="Arial"/>
                <a:cs typeface="Arial"/>
                <a:sym typeface="Arial"/>
              </a:rPr>
              <a:t>Deutsche Gesellschaft für </a:t>
            </a:r>
            <a:endParaRPr/>
          </a:p>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000000"/>
                </a:solidFill>
                <a:latin typeface="Arial"/>
                <a:ea typeface="Arial"/>
                <a:cs typeface="Arial"/>
                <a:sym typeface="Arial"/>
              </a:rPr>
              <a:t>Internationale Zusammenarbeit (GIZ) GmbH</a:t>
            </a:r>
            <a:endParaRPr/>
          </a:p>
          <a:p>
            <a:pPr marL="0" marR="0" lvl="0" indent="0" algn="l" rtl="0">
              <a:lnSpc>
                <a:spcPct val="100000"/>
              </a:lnSpc>
              <a:spcBef>
                <a:spcPts val="0"/>
              </a:spcBef>
              <a:spcAft>
                <a:spcPts val="0"/>
              </a:spcAft>
              <a:buClr>
                <a:schemeClr val="dk1"/>
              </a:buClr>
              <a:buSzPts val="1067"/>
              <a:buFont typeface="Arial"/>
              <a:buNone/>
            </a:pPr>
            <a:endParaRPr sz="10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000000"/>
                </a:solidFill>
                <a:latin typeface="Arial"/>
                <a:ea typeface="Arial"/>
                <a:cs typeface="Arial"/>
                <a:sym typeface="Arial"/>
              </a:rPr>
              <a:t>Domicilios de la Sociedad </a:t>
            </a:r>
            <a:endParaRPr/>
          </a:p>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000000"/>
                </a:solidFill>
                <a:latin typeface="Arial"/>
                <a:ea typeface="Arial"/>
                <a:cs typeface="Arial"/>
                <a:sym typeface="Arial"/>
              </a:rPr>
              <a:t>Bonn y Eschborn, Alemania </a:t>
            </a:r>
            <a:endParaRPr/>
          </a:p>
        </p:txBody>
      </p:sp>
      <p:sp>
        <p:nvSpPr>
          <p:cNvPr id="789" name="Google Shape;789;p80"/>
          <p:cNvSpPr txBox="1">
            <a:spLocks noGrp="1"/>
          </p:cNvSpPr>
          <p:nvPr>
            <p:ph type="body" idx="2"/>
          </p:nvPr>
        </p:nvSpPr>
        <p:spPr>
          <a:xfrm>
            <a:off x="600661" y="3397149"/>
            <a:ext cx="4619231" cy="2350191"/>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800"/>
              </a:spcBef>
              <a:spcAft>
                <a:spcPts val="0"/>
              </a:spcAft>
              <a:buClr>
                <a:srgbClr val="000000"/>
              </a:buClr>
              <a:buSzPts val="1067"/>
              <a:buNone/>
              <a:defRPr sz="1067" b="0" i="0" u="none" strike="noStrike" cap="none">
                <a:solidFill>
                  <a:srgbClr val="000000"/>
                </a:solidFill>
                <a:latin typeface="Arial"/>
                <a:ea typeface="Arial"/>
                <a:cs typeface="Arial"/>
                <a:sym typeface="Arial"/>
              </a:defRPr>
            </a:lvl1pPr>
            <a:lvl2pPr marL="914400" lvl="1" indent="-228600" algn="l">
              <a:lnSpc>
                <a:spcPct val="90000"/>
              </a:lnSpc>
              <a:spcBef>
                <a:spcPts val="800"/>
              </a:spcBef>
              <a:spcAft>
                <a:spcPts val="0"/>
              </a:spcAft>
              <a:buSzPts val="1067"/>
              <a:buNone/>
              <a:defRPr sz="1067" b="0" i="0" u="none" strike="noStrike" cap="none">
                <a:solidFill>
                  <a:srgbClr val="000000"/>
                </a:solidFill>
                <a:latin typeface="Arial"/>
                <a:ea typeface="Arial"/>
                <a:cs typeface="Arial"/>
                <a:sym typeface="Arial"/>
              </a:defRPr>
            </a:lvl2pPr>
            <a:lvl3pPr marL="1371600" lvl="2" indent="-313245" algn="l">
              <a:lnSpc>
                <a:spcPct val="90000"/>
              </a:lnSpc>
              <a:spcBef>
                <a:spcPts val="800"/>
              </a:spcBef>
              <a:spcAft>
                <a:spcPts val="0"/>
              </a:spcAft>
              <a:buSzPts val="1333"/>
              <a:buChar char="−"/>
              <a:defRPr sz="1333" b="0" i="0" u="none" strike="noStrike" cap="none">
                <a:solidFill>
                  <a:srgbClr val="000000"/>
                </a:solidFill>
                <a:latin typeface="Arial"/>
                <a:ea typeface="Arial"/>
                <a:cs typeface="Arial"/>
                <a:sym typeface="Arial"/>
              </a:defRPr>
            </a:lvl3pPr>
            <a:lvl4pPr marL="1828800" lvl="3" indent="-313245" algn="l">
              <a:lnSpc>
                <a:spcPct val="90000"/>
              </a:lnSpc>
              <a:spcBef>
                <a:spcPts val="500"/>
              </a:spcBef>
              <a:spcAft>
                <a:spcPts val="0"/>
              </a:spcAft>
              <a:buClr>
                <a:srgbClr val="000000"/>
              </a:buClr>
              <a:buSzPts val="1333"/>
              <a:buChar char="•"/>
              <a:defRPr sz="1333" b="0" i="0" u="none" strike="noStrike" cap="none">
                <a:solidFill>
                  <a:srgbClr val="000000"/>
                </a:solidFill>
                <a:latin typeface="Arial"/>
                <a:ea typeface="Arial"/>
                <a:cs typeface="Arial"/>
                <a:sym typeface="Arial"/>
              </a:defRPr>
            </a:lvl4pPr>
            <a:lvl5pPr marL="2286000" lvl="4" indent="-313245" algn="l">
              <a:lnSpc>
                <a:spcPct val="90000"/>
              </a:lnSpc>
              <a:spcBef>
                <a:spcPts val="500"/>
              </a:spcBef>
              <a:spcAft>
                <a:spcPts val="0"/>
              </a:spcAft>
              <a:buClr>
                <a:srgbClr val="000000"/>
              </a:buClr>
              <a:buSzPts val="1333"/>
              <a:buChar char="•"/>
              <a:defRPr sz="1333" b="0" i="0" u="none" strike="noStrike" cap="none">
                <a:solidFill>
                  <a:srgbClr val="00000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0" name="Google Shape;790;p80"/>
          <p:cNvSpPr txBox="1">
            <a:spLocks noGrp="1"/>
          </p:cNvSpPr>
          <p:nvPr>
            <p:ph type="body" idx="3"/>
          </p:nvPr>
        </p:nvSpPr>
        <p:spPr>
          <a:xfrm>
            <a:off x="5848721" y="1475896"/>
            <a:ext cx="4570903" cy="2594357"/>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800"/>
              </a:spcBef>
              <a:spcAft>
                <a:spcPts val="0"/>
              </a:spcAft>
              <a:buClr>
                <a:srgbClr val="000000"/>
              </a:buClr>
              <a:buSzPts val="1067"/>
              <a:buNone/>
              <a:defRPr sz="1067" b="0" i="0" u="none" strike="noStrike" cap="none">
                <a:solidFill>
                  <a:srgbClr val="000000"/>
                </a:solidFill>
                <a:latin typeface="Arial"/>
                <a:ea typeface="Arial"/>
                <a:cs typeface="Arial"/>
                <a:sym typeface="Arial"/>
              </a:defRPr>
            </a:lvl1pPr>
            <a:lvl2pPr marL="914400" lvl="1" indent="-228600" algn="l">
              <a:lnSpc>
                <a:spcPct val="100000"/>
              </a:lnSpc>
              <a:spcBef>
                <a:spcPts val="800"/>
              </a:spcBef>
              <a:spcAft>
                <a:spcPts val="0"/>
              </a:spcAft>
              <a:buSzPts val="1067"/>
              <a:buNone/>
              <a:defRPr sz="1067" b="0" i="0" u="none" strike="noStrike" cap="none">
                <a:solidFill>
                  <a:srgbClr val="000000"/>
                </a:solidFill>
                <a:latin typeface="Arial"/>
                <a:ea typeface="Arial"/>
                <a:cs typeface="Arial"/>
                <a:sym typeface="Arial"/>
              </a:defRPr>
            </a:lvl2pPr>
            <a:lvl3pPr marL="1371600" lvl="2" indent="-313245" algn="l">
              <a:lnSpc>
                <a:spcPct val="90000"/>
              </a:lnSpc>
              <a:spcBef>
                <a:spcPts val="800"/>
              </a:spcBef>
              <a:spcAft>
                <a:spcPts val="0"/>
              </a:spcAft>
              <a:buSzPts val="1333"/>
              <a:buChar char="−"/>
              <a:defRPr sz="1333" b="0" i="0" u="none" strike="noStrike" cap="none">
                <a:solidFill>
                  <a:srgbClr val="000000"/>
                </a:solidFill>
                <a:latin typeface="Arial"/>
                <a:ea typeface="Arial"/>
                <a:cs typeface="Arial"/>
                <a:sym typeface="Arial"/>
              </a:defRPr>
            </a:lvl3pPr>
            <a:lvl4pPr marL="1828800" lvl="3" indent="-313245" algn="l">
              <a:lnSpc>
                <a:spcPct val="90000"/>
              </a:lnSpc>
              <a:spcBef>
                <a:spcPts val="500"/>
              </a:spcBef>
              <a:spcAft>
                <a:spcPts val="0"/>
              </a:spcAft>
              <a:buClr>
                <a:srgbClr val="000000"/>
              </a:buClr>
              <a:buSzPts val="1333"/>
              <a:buChar char="•"/>
              <a:defRPr sz="1333" b="0" i="0" u="none" strike="noStrike" cap="none">
                <a:solidFill>
                  <a:srgbClr val="000000"/>
                </a:solidFill>
                <a:latin typeface="Arial"/>
                <a:ea typeface="Arial"/>
                <a:cs typeface="Arial"/>
                <a:sym typeface="Arial"/>
              </a:defRPr>
            </a:lvl4pPr>
            <a:lvl5pPr marL="2286000" lvl="4" indent="-313245" algn="l">
              <a:lnSpc>
                <a:spcPct val="90000"/>
              </a:lnSpc>
              <a:spcBef>
                <a:spcPts val="500"/>
              </a:spcBef>
              <a:spcAft>
                <a:spcPts val="0"/>
              </a:spcAft>
              <a:buClr>
                <a:srgbClr val="000000"/>
              </a:buClr>
              <a:buSzPts val="1333"/>
              <a:buChar char="•"/>
              <a:defRPr sz="1333" b="0" i="0" u="none" strike="noStrike" cap="none">
                <a:solidFill>
                  <a:srgbClr val="00000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1" name="Google Shape;791;p80"/>
          <p:cNvSpPr txBox="1"/>
          <p:nvPr/>
        </p:nvSpPr>
        <p:spPr>
          <a:xfrm>
            <a:off x="599758" y="320283"/>
            <a:ext cx="3739345" cy="720725"/>
          </a:xfrm>
          <a:prstGeom prst="rect">
            <a:avLst/>
          </a:prstGeom>
          <a:noFill/>
          <a:ln>
            <a:noFill/>
          </a:ln>
        </p:spPr>
        <p:txBody>
          <a:bodyPr spcFirstLastPara="1" wrap="square" lIns="0" tIns="0" rIns="96000" bIns="0" anchor="b"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cap="none">
                <a:solidFill>
                  <a:schemeClr val="dk1"/>
                </a:solidFill>
                <a:latin typeface="Arial"/>
                <a:ea typeface="Arial"/>
                <a:cs typeface="Arial"/>
                <a:sym typeface="Arial"/>
              </a:rPr>
              <a:t>Pie de imprenta</a:t>
            </a:r>
            <a:endParaRPr/>
          </a:p>
        </p:txBody>
      </p:sp>
      <p:sp>
        <p:nvSpPr>
          <p:cNvPr id="792" name="Google Shape;792;p80"/>
          <p:cNvSpPr txBox="1">
            <a:spLocks noGrp="1"/>
          </p:cNvSpPr>
          <p:nvPr>
            <p:ph type="body" idx="4"/>
          </p:nvPr>
        </p:nvSpPr>
        <p:spPr>
          <a:xfrm>
            <a:off x="5848352" y="4276011"/>
            <a:ext cx="2863849" cy="147733"/>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rgbClr val="000000"/>
              </a:buClr>
              <a:buSzPts val="1067"/>
              <a:buNone/>
              <a:defRPr sz="1067">
                <a:solidFill>
                  <a:srgbClr val="000000"/>
                </a:solidFill>
              </a:defRPr>
            </a:lvl1pPr>
            <a:lvl2pPr marL="914400" lvl="1" indent="-342900" algn="l">
              <a:lnSpc>
                <a:spcPct val="90000"/>
              </a:lnSpc>
              <a:spcBef>
                <a:spcPts val="800"/>
              </a:spcBef>
              <a:spcAft>
                <a:spcPts val="0"/>
              </a:spcAft>
              <a:buSzPts val="1800"/>
              <a:buChar char="▪"/>
              <a:defRPr sz="1800"/>
            </a:lvl2pPr>
            <a:lvl3pPr marL="1371600" lvl="2" indent="-342900" algn="l">
              <a:lnSpc>
                <a:spcPct val="90000"/>
              </a:lnSpc>
              <a:spcBef>
                <a:spcPts val="800"/>
              </a:spcBef>
              <a:spcAft>
                <a:spcPts val="0"/>
              </a:spcAft>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3" name="Google Shape;793;p80"/>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4" name="Google Shape;794;p80"/>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5" name="Google Shape;795;p80"/>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Fotografías y fuentes">
  <p:cSld name="Fotografías y fuentes">
    <p:spTree>
      <p:nvGrpSpPr>
        <p:cNvPr id="1" name="Shape 796"/>
        <p:cNvGrpSpPr/>
        <p:nvPr/>
      </p:nvGrpSpPr>
      <p:grpSpPr>
        <a:xfrm>
          <a:off x="0" y="0"/>
          <a:ext cx="0" cy="0"/>
          <a:chOff x="0" y="0"/>
          <a:chExt cx="0" cy="0"/>
        </a:xfrm>
      </p:grpSpPr>
      <p:sp>
        <p:nvSpPr>
          <p:cNvPr id="797" name="Google Shape;797;p81"/>
          <p:cNvSpPr txBox="1">
            <a:spLocks noGrp="1"/>
          </p:cNvSpPr>
          <p:nvPr>
            <p:ph type="body" idx="1"/>
          </p:nvPr>
        </p:nvSpPr>
        <p:spPr>
          <a:xfrm>
            <a:off x="600660" y="1475898"/>
            <a:ext cx="9563579" cy="4626708"/>
          </a:xfrm>
          <a:prstGeom prst="rect">
            <a:avLst/>
          </a:prstGeom>
          <a:noFill/>
          <a:ln>
            <a:noFill/>
          </a:ln>
        </p:spPr>
        <p:txBody>
          <a:bodyPr spcFirstLastPara="1" wrap="square" lIns="0" tIns="0" rIns="72000" bIns="0" anchor="t" anchorCtr="0">
            <a:noAutofit/>
          </a:bodyPr>
          <a:lstStyle>
            <a:lvl1pPr marL="457200" marR="0" lvl="0" indent="-228600" algn="l">
              <a:lnSpc>
                <a:spcPct val="100000"/>
              </a:lnSpc>
              <a:spcBef>
                <a:spcPts val="0"/>
              </a:spcBef>
              <a:spcAft>
                <a:spcPts val="0"/>
              </a:spcAft>
              <a:buClr>
                <a:srgbClr val="000000"/>
              </a:buClr>
              <a:buSzPts val="1067"/>
              <a:buFont typeface="Arial"/>
              <a:buNone/>
              <a:defRPr sz="1067" b="0" i="0" u="none" strike="noStrike" cap="none">
                <a:solidFill>
                  <a:srgbClr val="000000"/>
                </a:solidFill>
                <a:latin typeface="Arial"/>
                <a:ea typeface="Arial"/>
                <a:cs typeface="Arial"/>
                <a:sym typeface="Arial"/>
              </a:defRPr>
            </a:lvl1pPr>
            <a:lvl2pPr marL="914400" lvl="1" indent="-228600" algn="l">
              <a:lnSpc>
                <a:spcPct val="90000"/>
              </a:lnSpc>
              <a:spcBef>
                <a:spcPts val="800"/>
              </a:spcBef>
              <a:spcAft>
                <a:spcPts val="0"/>
              </a:spcAft>
              <a:buSzPts val="1067"/>
              <a:buNone/>
              <a:defRPr sz="1067" b="0" i="0" u="none" strike="noStrike" cap="none">
                <a:solidFill>
                  <a:srgbClr val="000000"/>
                </a:solidFill>
                <a:latin typeface="Arial"/>
                <a:ea typeface="Arial"/>
                <a:cs typeface="Arial"/>
                <a:sym typeface="Arial"/>
              </a:defRPr>
            </a:lvl2pPr>
            <a:lvl3pPr marL="1371600" lvl="2" indent="-313245" algn="l">
              <a:lnSpc>
                <a:spcPct val="90000"/>
              </a:lnSpc>
              <a:spcBef>
                <a:spcPts val="800"/>
              </a:spcBef>
              <a:spcAft>
                <a:spcPts val="0"/>
              </a:spcAft>
              <a:buSzPts val="1333"/>
              <a:buChar char="−"/>
              <a:defRPr sz="1333" b="0" i="0" u="none" strike="noStrike" cap="none">
                <a:solidFill>
                  <a:srgbClr val="000000"/>
                </a:solidFill>
                <a:latin typeface="Arial"/>
                <a:ea typeface="Arial"/>
                <a:cs typeface="Arial"/>
                <a:sym typeface="Arial"/>
              </a:defRPr>
            </a:lvl3pPr>
            <a:lvl4pPr marL="1828800" lvl="3" indent="-313245" algn="l">
              <a:lnSpc>
                <a:spcPct val="90000"/>
              </a:lnSpc>
              <a:spcBef>
                <a:spcPts val="500"/>
              </a:spcBef>
              <a:spcAft>
                <a:spcPts val="0"/>
              </a:spcAft>
              <a:buClr>
                <a:srgbClr val="000000"/>
              </a:buClr>
              <a:buSzPts val="1333"/>
              <a:buChar char="•"/>
              <a:defRPr sz="1333" b="0" i="0" u="none" strike="noStrike" cap="none">
                <a:solidFill>
                  <a:srgbClr val="000000"/>
                </a:solidFill>
                <a:latin typeface="Arial"/>
                <a:ea typeface="Arial"/>
                <a:cs typeface="Arial"/>
                <a:sym typeface="Arial"/>
              </a:defRPr>
            </a:lvl4pPr>
            <a:lvl5pPr marL="2286000" lvl="4" indent="-313245" algn="l">
              <a:lnSpc>
                <a:spcPct val="90000"/>
              </a:lnSpc>
              <a:spcBef>
                <a:spcPts val="500"/>
              </a:spcBef>
              <a:spcAft>
                <a:spcPts val="0"/>
              </a:spcAft>
              <a:buClr>
                <a:srgbClr val="000000"/>
              </a:buClr>
              <a:buSzPts val="1333"/>
              <a:buChar char="•"/>
              <a:defRPr sz="1333" b="0" i="0" u="none" strike="noStrike" cap="none">
                <a:solidFill>
                  <a:srgbClr val="000000"/>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8" name="Google Shape;798;p81"/>
          <p:cNvSpPr/>
          <p:nvPr/>
        </p:nvSpPr>
        <p:spPr>
          <a:xfrm>
            <a:off x="1036950" y="6535917"/>
            <a:ext cx="1445444" cy="21367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9" name="Google Shape;799;p81"/>
          <p:cNvSpPr txBox="1"/>
          <p:nvPr/>
        </p:nvSpPr>
        <p:spPr>
          <a:xfrm>
            <a:off x="599757" y="320283"/>
            <a:ext cx="9020495" cy="720725"/>
          </a:xfrm>
          <a:prstGeom prst="rect">
            <a:avLst/>
          </a:prstGeom>
          <a:noFill/>
          <a:ln>
            <a:noFill/>
          </a:ln>
        </p:spPr>
        <p:txBody>
          <a:bodyPr spcFirstLastPara="1" wrap="square" lIns="0" tIns="0" rIns="96000" bIns="0" anchor="b"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1" cap="none">
                <a:solidFill>
                  <a:schemeClr val="dk1"/>
                </a:solidFill>
                <a:latin typeface="Arial"/>
                <a:ea typeface="Arial"/>
                <a:cs typeface="Arial"/>
                <a:sym typeface="Arial"/>
              </a:rPr>
              <a:t>Fotografías/fuentes:</a:t>
            </a:r>
            <a:endParaRPr sz="2400" b="1" cap="none">
              <a:solidFill>
                <a:schemeClr val="dk1"/>
              </a:solidFill>
              <a:latin typeface="Arial"/>
              <a:ea typeface="Arial"/>
              <a:cs typeface="Arial"/>
              <a:sym typeface="Arial"/>
            </a:endParaRP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Diapositiva de cie">
  <p:cSld name="Diapositiva de cie">
    <p:spTree>
      <p:nvGrpSpPr>
        <p:cNvPr id="1" name="Shape 800"/>
        <p:cNvGrpSpPr/>
        <p:nvPr/>
      </p:nvGrpSpPr>
      <p:grpSpPr>
        <a:xfrm>
          <a:off x="0" y="0"/>
          <a:ext cx="0" cy="0"/>
          <a:chOff x="0" y="0"/>
          <a:chExt cx="0" cy="0"/>
        </a:xfrm>
      </p:grpSpPr>
      <p:pic>
        <p:nvPicPr>
          <p:cNvPr id="801" name="Google Shape;801;p82" descr="Ein Bild, das Kette enthält.&#10;&#10;Automatisch generierte Beschreibung"/>
          <p:cNvPicPr preferRelativeResize="0"/>
          <p:nvPr/>
        </p:nvPicPr>
        <p:blipFill rotWithShape="1">
          <a:blip r:embed="rId2">
            <a:alphaModFix/>
          </a:blip>
          <a:srcRect/>
          <a:stretch/>
        </p:blipFill>
        <p:spPr>
          <a:xfrm>
            <a:off x="164183" y="165103"/>
            <a:ext cx="11858487" cy="5444047"/>
          </a:xfrm>
          <a:prstGeom prst="rect">
            <a:avLst/>
          </a:prstGeom>
          <a:noFill/>
          <a:ln>
            <a:noFill/>
          </a:ln>
        </p:spPr>
      </p:pic>
      <p:pic>
        <p:nvPicPr>
          <p:cNvPr id="802" name="Google Shape;802;p82" descr="Ein Bild, das Säge enthält.&#10;&#10;Automatisch generierte Beschreibung"/>
          <p:cNvPicPr preferRelativeResize="0"/>
          <p:nvPr/>
        </p:nvPicPr>
        <p:blipFill rotWithShape="1">
          <a:blip r:embed="rId3">
            <a:alphaModFix/>
          </a:blip>
          <a:srcRect/>
          <a:stretch/>
        </p:blipFill>
        <p:spPr>
          <a:xfrm>
            <a:off x="164180" y="856567"/>
            <a:ext cx="11860800" cy="5214544"/>
          </a:xfrm>
          <a:prstGeom prst="rect">
            <a:avLst/>
          </a:prstGeom>
          <a:noFill/>
          <a:ln>
            <a:noFill/>
          </a:ln>
        </p:spPr>
      </p:pic>
      <p:sp>
        <p:nvSpPr>
          <p:cNvPr id="803" name="Google Shape;803;p82"/>
          <p:cNvSpPr/>
          <p:nvPr/>
        </p:nvSpPr>
        <p:spPr>
          <a:xfrm>
            <a:off x="8815756" y="5609150"/>
            <a:ext cx="3206913" cy="195903"/>
          </a:xfrm>
          <a:prstGeom prst="rect">
            <a:avLst/>
          </a:prstGeom>
          <a:solidFill>
            <a:schemeClr val="accen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1800">
              <a:solidFill>
                <a:schemeClr val="dk2"/>
              </a:solidFill>
              <a:latin typeface="Arial"/>
              <a:ea typeface="Arial"/>
              <a:cs typeface="Arial"/>
              <a:sym typeface="Arial"/>
            </a:endParaRPr>
          </a:p>
        </p:txBody>
      </p:sp>
      <p:sp>
        <p:nvSpPr>
          <p:cNvPr id="804" name="Google Shape;804;p82"/>
          <p:cNvSpPr/>
          <p:nvPr/>
        </p:nvSpPr>
        <p:spPr>
          <a:xfrm>
            <a:off x="1620790" y="2077321"/>
            <a:ext cx="4705732" cy="30273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67"/>
              <a:buFont typeface="Arial"/>
              <a:buNone/>
            </a:pPr>
            <a:r>
              <a:rPr lang="en-US" sz="1467" b="1" i="0" u="none" strike="noStrike" cap="none">
                <a:solidFill>
                  <a:srgbClr val="000000"/>
                </a:solidFill>
                <a:latin typeface="Arial"/>
                <a:ea typeface="Arial"/>
                <a:cs typeface="Arial"/>
                <a:sym typeface="Arial"/>
              </a:rPr>
              <a:t>Deutsche Gesellschaft für</a:t>
            </a:r>
            <a:br>
              <a:rPr lang="en-US" sz="1467" b="1" i="0" u="none" strike="noStrike" cap="none">
                <a:solidFill>
                  <a:srgbClr val="000000"/>
                </a:solidFill>
                <a:latin typeface="Arial"/>
                <a:ea typeface="Arial"/>
                <a:cs typeface="Arial"/>
                <a:sym typeface="Arial"/>
              </a:rPr>
            </a:br>
            <a:r>
              <a:rPr lang="en-US" sz="1467" b="1" i="0" u="none" strike="noStrike" cap="none">
                <a:solidFill>
                  <a:srgbClr val="000000"/>
                </a:solidFill>
                <a:latin typeface="Arial"/>
                <a:ea typeface="Arial"/>
                <a:cs typeface="Arial"/>
                <a:sym typeface="Arial"/>
              </a:rPr>
              <a:t>Internationale Zusammenarbeit (GIZ) GmbH</a:t>
            </a:r>
            <a:endParaRPr/>
          </a:p>
          <a:p>
            <a:pPr marL="0" marR="0" lvl="0" indent="0" algn="l" rtl="0">
              <a:lnSpc>
                <a:spcPct val="100000"/>
              </a:lnSpc>
              <a:spcBef>
                <a:spcPts val="0"/>
              </a:spcBef>
              <a:spcAft>
                <a:spcPts val="0"/>
              </a:spcAft>
              <a:buClr>
                <a:schemeClr val="dk1"/>
              </a:buClr>
              <a:buSzPts val="1467"/>
              <a:buFont typeface="Arial"/>
              <a:buNone/>
            </a:pPr>
            <a:endParaRPr sz="1467"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67"/>
              <a:buFont typeface="Arial"/>
              <a:buNone/>
            </a:pPr>
            <a:r>
              <a:rPr lang="en-US" sz="1467" b="0" i="0" u="none" strike="noStrike" cap="none">
                <a:solidFill>
                  <a:srgbClr val="000000"/>
                </a:solidFill>
                <a:latin typeface="Arial"/>
                <a:ea typeface="Arial"/>
                <a:cs typeface="Arial"/>
                <a:sym typeface="Arial"/>
              </a:rPr>
              <a:t>Domicilios de la Sociedad:</a:t>
            </a:r>
            <a:br>
              <a:rPr lang="en-US" sz="1467">
                <a:solidFill>
                  <a:schemeClr val="dk1"/>
                </a:solidFill>
                <a:latin typeface="Arial"/>
                <a:ea typeface="Arial"/>
                <a:cs typeface="Arial"/>
                <a:sym typeface="Arial"/>
              </a:rPr>
            </a:br>
            <a:r>
              <a:rPr lang="en-US" sz="1467" b="0" i="0" u="none" strike="noStrike" cap="none">
                <a:solidFill>
                  <a:srgbClr val="000000"/>
                </a:solidFill>
                <a:latin typeface="Arial"/>
                <a:ea typeface="Arial"/>
                <a:cs typeface="Arial"/>
                <a:sym typeface="Arial"/>
              </a:rPr>
              <a:t>Bonn y Eschborn, Alemania</a:t>
            </a:r>
            <a:endParaRPr/>
          </a:p>
          <a:p>
            <a:pPr marL="0" marR="0" lvl="0" indent="0" algn="l" rtl="0">
              <a:lnSpc>
                <a:spcPct val="100000"/>
              </a:lnSpc>
              <a:spcBef>
                <a:spcPts val="0"/>
              </a:spcBef>
              <a:spcAft>
                <a:spcPts val="0"/>
              </a:spcAft>
              <a:buClr>
                <a:schemeClr val="dk1"/>
              </a:buClr>
              <a:buSzPts val="1467"/>
              <a:buFont typeface="Arial"/>
              <a:buNone/>
            </a:pPr>
            <a:endParaRPr sz="14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67"/>
              <a:buFont typeface="Arial"/>
              <a:buNone/>
            </a:pPr>
            <a:r>
              <a:rPr lang="en-US" sz="1467" b="0" i="0" u="none" strike="noStrike" cap="none">
                <a:solidFill>
                  <a:srgbClr val="000000"/>
                </a:solidFill>
                <a:latin typeface="Arial"/>
                <a:ea typeface="Arial"/>
                <a:cs typeface="Arial"/>
                <a:sym typeface="Arial"/>
              </a:rPr>
              <a:t>Friedrich-Ebert-Allee 36 + 40</a:t>
            </a:r>
            <a:br>
              <a:rPr lang="en-US" sz="1467" b="0" i="0" u="none" strike="noStrike" cap="none">
                <a:solidFill>
                  <a:srgbClr val="000000"/>
                </a:solidFill>
                <a:latin typeface="Arial"/>
                <a:ea typeface="Arial"/>
                <a:cs typeface="Arial"/>
                <a:sym typeface="Arial"/>
              </a:rPr>
            </a:br>
            <a:r>
              <a:rPr lang="en-US" sz="1467" b="0" i="0" u="none" strike="noStrike" cap="none">
                <a:solidFill>
                  <a:srgbClr val="000000"/>
                </a:solidFill>
                <a:latin typeface="Arial"/>
                <a:ea typeface="Arial"/>
                <a:cs typeface="Arial"/>
                <a:sym typeface="Arial"/>
              </a:rPr>
              <a:t>53113 Bonn, Alemania</a:t>
            </a:r>
            <a:br>
              <a:rPr lang="en-US" sz="1467" b="0" i="0" u="none" strike="noStrike" cap="none">
                <a:solidFill>
                  <a:srgbClr val="000000"/>
                </a:solidFill>
                <a:latin typeface="Arial"/>
                <a:ea typeface="Arial"/>
                <a:cs typeface="Arial"/>
                <a:sym typeface="Arial"/>
              </a:rPr>
            </a:br>
            <a:r>
              <a:rPr lang="en-US" sz="1467" b="0" i="0" u="none" strike="noStrike" cap="none">
                <a:solidFill>
                  <a:srgbClr val="000000"/>
                </a:solidFill>
                <a:latin typeface="Arial"/>
                <a:ea typeface="Arial"/>
                <a:cs typeface="Arial"/>
                <a:sym typeface="Arial"/>
              </a:rPr>
              <a:t>T  +49  228  44 60 - 0</a:t>
            </a:r>
            <a:br>
              <a:rPr lang="en-US" sz="1467" b="0" i="0" u="none" strike="noStrike" cap="none">
                <a:solidFill>
                  <a:srgbClr val="000000"/>
                </a:solidFill>
                <a:latin typeface="Arial"/>
                <a:ea typeface="Arial"/>
                <a:cs typeface="Arial"/>
                <a:sym typeface="Arial"/>
              </a:rPr>
            </a:br>
            <a:r>
              <a:rPr lang="en-US" sz="1467" b="0" i="0" u="none" strike="noStrike" cap="none">
                <a:solidFill>
                  <a:srgbClr val="000000"/>
                </a:solidFill>
                <a:latin typeface="Arial"/>
                <a:ea typeface="Arial"/>
                <a:cs typeface="Arial"/>
                <a:sym typeface="Arial"/>
              </a:rPr>
              <a:t>F  +49  228  44 60 - 17 66</a:t>
            </a:r>
            <a:endParaRPr/>
          </a:p>
          <a:p>
            <a:pPr marL="0" marR="0" lvl="0" indent="0" algn="l" rtl="0">
              <a:lnSpc>
                <a:spcPct val="100000"/>
              </a:lnSpc>
              <a:spcBef>
                <a:spcPts val="0"/>
              </a:spcBef>
              <a:spcAft>
                <a:spcPts val="0"/>
              </a:spcAft>
              <a:buClr>
                <a:schemeClr val="dk1"/>
              </a:buClr>
              <a:buSzPts val="1467"/>
              <a:buFont typeface="Arial"/>
              <a:buNone/>
            </a:pPr>
            <a:endParaRPr sz="14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67"/>
              <a:buFont typeface="Arial"/>
              <a:buNone/>
            </a:pPr>
            <a:r>
              <a:rPr lang="en-US" sz="1467" b="0" i="0" u="none" strike="noStrike" cap="none">
                <a:solidFill>
                  <a:srgbClr val="000000"/>
                </a:solidFill>
                <a:latin typeface="Arial"/>
                <a:ea typeface="Arial"/>
                <a:cs typeface="Arial"/>
                <a:sym typeface="Arial"/>
              </a:rPr>
              <a:t>E  info@giz.de</a:t>
            </a:r>
            <a:endParaRPr/>
          </a:p>
          <a:p>
            <a:pPr marL="0" marR="0" lvl="0" indent="0" algn="l" rtl="0">
              <a:lnSpc>
                <a:spcPct val="100000"/>
              </a:lnSpc>
              <a:spcBef>
                <a:spcPts val="0"/>
              </a:spcBef>
              <a:spcAft>
                <a:spcPts val="0"/>
              </a:spcAft>
              <a:buClr>
                <a:srgbClr val="000000"/>
              </a:buClr>
              <a:buSzPts val="1467"/>
              <a:buFont typeface="Arial"/>
              <a:buNone/>
            </a:pPr>
            <a:r>
              <a:rPr lang="en-US" sz="1467" b="0" i="0" u="none" strike="noStrike" cap="none">
                <a:solidFill>
                  <a:srgbClr val="000000"/>
                </a:solidFill>
                <a:latin typeface="Arial"/>
                <a:ea typeface="Arial"/>
                <a:cs typeface="Arial"/>
                <a:sym typeface="Arial"/>
              </a:rPr>
              <a:t>I   </a:t>
            </a:r>
            <a:r>
              <a:rPr lang="en-US" sz="533" b="0" i="0" u="none" strike="noStrike" cap="none">
                <a:solidFill>
                  <a:srgbClr val="000000"/>
                </a:solidFill>
                <a:latin typeface="Arial"/>
                <a:ea typeface="Arial"/>
                <a:cs typeface="Arial"/>
                <a:sym typeface="Arial"/>
              </a:rPr>
              <a:t> </a:t>
            </a:r>
            <a:r>
              <a:rPr lang="en-US" sz="1467" b="0" i="0" u="none" strike="noStrike" cap="none">
                <a:solidFill>
                  <a:srgbClr val="000000"/>
                </a:solidFill>
                <a:latin typeface="Arial"/>
                <a:ea typeface="Arial"/>
                <a:cs typeface="Arial"/>
                <a:sym typeface="Arial"/>
              </a:rPr>
              <a:t>www.giz.de</a:t>
            </a:r>
            <a:endParaRPr sz="1467" b="0" i="0" u="none" strike="noStrike" cap="none">
              <a:solidFill>
                <a:srgbClr val="000000"/>
              </a:solidFill>
              <a:latin typeface="Arial"/>
              <a:ea typeface="Arial"/>
              <a:cs typeface="Arial"/>
              <a:sym typeface="Arial"/>
            </a:endParaRPr>
          </a:p>
        </p:txBody>
      </p:sp>
      <p:sp>
        <p:nvSpPr>
          <p:cNvPr id="805" name="Google Shape;805;p82"/>
          <p:cNvSpPr/>
          <p:nvPr/>
        </p:nvSpPr>
        <p:spPr>
          <a:xfrm>
            <a:off x="4700586" y="3413822"/>
            <a:ext cx="4294719" cy="995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67"/>
              <a:buFont typeface="Arial"/>
              <a:buNone/>
            </a:pPr>
            <a:r>
              <a:rPr lang="en-US" sz="1467" b="0" i="0" u="none" strike="noStrike" cap="none">
                <a:solidFill>
                  <a:srgbClr val="000000"/>
                </a:solidFill>
                <a:latin typeface="Arial"/>
                <a:ea typeface="Arial"/>
                <a:cs typeface="Arial"/>
                <a:sym typeface="Arial"/>
              </a:rPr>
              <a:t>Dag-Hammarskjöld-Weg 1 - 5</a:t>
            </a:r>
            <a:br>
              <a:rPr lang="en-US" sz="1467" b="0" i="0" u="none" strike="noStrike" cap="none">
                <a:solidFill>
                  <a:srgbClr val="000000"/>
                </a:solidFill>
                <a:latin typeface="Arial"/>
                <a:ea typeface="Arial"/>
                <a:cs typeface="Arial"/>
                <a:sym typeface="Arial"/>
              </a:rPr>
            </a:br>
            <a:r>
              <a:rPr lang="en-US" sz="1467" b="0" i="0" u="none" strike="noStrike" cap="none">
                <a:solidFill>
                  <a:srgbClr val="000000"/>
                </a:solidFill>
                <a:latin typeface="Arial"/>
                <a:ea typeface="Arial"/>
                <a:cs typeface="Arial"/>
                <a:sym typeface="Arial"/>
              </a:rPr>
              <a:t>65760 Eschborn, Alemania</a:t>
            </a:r>
            <a:br>
              <a:rPr lang="en-US" sz="1467" b="0" i="0" u="none" strike="noStrike" cap="none">
                <a:solidFill>
                  <a:srgbClr val="000000"/>
                </a:solidFill>
                <a:latin typeface="Arial"/>
                <a:ea typeface="Arial"/>
                <a:cs typeface="Arial"/>
                <a:sym typeface="Arial"/>
              </a:rPr>
            </a:br>
            <a:r>
              <a:rPr lang="en-US" sz="1467" b="0" i="0" u="none" strike="noStrike" cap="none">
                <a:solidFill>
                  <a:srgbClr val="000000"/>
                </a:solidFill>
                <a:latin typeface="Arial"/>
                <a:ea typeface="Arial"/>
                <a:cs typeface="Arial"/>
                <a:sym typeface="Arial"/>
              </a:rPr>
              <a:t>T  +49  61 96  79 - 0</a:t>
            </a:r>
            <a:br>
              <a:rPr lang="en-US" sz="1467" b="0" i="0" u="none" strike="noStrike" cap="none">
                <a:solidFill>
                  <a:srgbClr val="000000"/>
                </a:solidFill>
                <a:latin typeface="Arial"/>
                <a:ea typeface="Arial"/>
                <a:cs typeface="Arial"/>
                <a:sym typeface="Arial"/>
              </a:rPr>
            </a:br>
            <a:r>
              <a:rPr lang="en-US" sz="1467" b="0" i="0" u="none" strike="noStrike" cap="none">
                <a:solidFill>
                  <a:srgbClr val="000000"/>
                </a:solidFill>
                <a:latin typeface="Arial"/>
                <a:ea typeface="Arial"/>
                <a:cs typeface="Arial"/>
                <a:sym typeface="Arial"/>
              </a:rPr>
              <a:t>F  +49  61 96  79 - 11 15</a:t>
            </a:r>
            <a:endParaRPr sz="1467" b="0" i="0" u="none" strike="noStrike" cap="none">
              <a:solidFill>
                <a:srgbClr val="000000"/>
              </a:solidFill>
              <a:latin typeface="Arial"/>
              <a:ea typeface="Arial"/>
              <a:cs typeface="Arial"/>
              <a:sym typeface="Arial"/>
            </a:endParaRPr>
          </a:p>
        </p:txBody>
      </p:sp>
      <p:pic>
        <p:nvPicPr>
          <p:cNvPr id="806" name="Google Shape;806;p82"/>
          <p:cNvPicPr preferRelativeResize="0"/>
          <p:nvPr/>
        </p:nvPicPr>
        <p:blipFill rotWithShape="1">
          <a:blip r:embed="rId4">
            <a:alphaModFix/>
          </a:blip>
          <a:srcRect/>
          <a:stretch/>
        </p:blipFill>
        <p:spPr>
          <a:xfrm>
            <a:off x="1702221" y="5929845"/>
            <a:ext cx="2200292" cy="607280"/>
          </a:xfrm>
          <a:prstGeom prst="rect">
            <a:avLst/>
          </a:prstGeom>
          <a:noFill/>
          <a:ln>
            <a:noFill/>
          </a:ln>
        </p:spPr>
      </p:pic>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ítulo, subtitular, enumeración">
  <p:cSld name="título, subtitular, enumeración">
    <p:spTree>
      <p:nvGrpSpPr>
        <p:cNvPr id="1" name="Shape 807"/>
        <p:cNvGrpSpPr/>
        <p:nvPr/>
      </p:nvGrpSpPr>
      <p:grpSpPr>
        <a:xfrm>
          <a:off x="0" y="0"/>
          <a:ext cx="0" cy="0"/>
          <a:chOff x="0" y="0"/>
          <a:chExt cx="0" cy="0"/>
        </a:xfrm>
      </p:grpSpPr>
      <p:sp>
        <p:nvSpPr>
          <p:cNvPr id="808" name="Google Shape;808;p83"/>
          <p:cNvSpPr txBox="1">
            <a:spLocks noGrp="1"/>
          </p:cNvSpPr>
          <p:nvPr>
            <p:ph type="title"/>
          </p:nvPr>
        </p:nvSpPr>
        <p:spPr>
          <a:xfrm>
            <a:off x="599757" y="320283"/>
            <a:ext cx="9563579"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9" name="Google Shape;809;p83"/>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0" name="Google Shape;810;p83"/>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1" name="Google Shape;811;p83"/>
          <p:cNvSpPr txBox="1">
            <a:spLocks noGrp="1"/>
          </p:cNvSpPr>
          <p:nvPr>
            <p:ph type="body" idx="1"/>
          </p:nvPr>
        </p:nvSpPr>
        <p:spPr>
          <a:xfrm>
            <a:off x="912000" y="2448000"/>
            <a:ext cx="10368000" cy="3816000"/>
          </a:xfrm>
          <a:prstGeom prst="rect">
            <a:avLst/>
          </a:prstGeom>
          <a:noFill/>
          <a:ln>
            <a:noFill/>
          </a:ln>
        </p:spPr>
        <p:txBody>
          <a:bodyPr spcFirstLastPara="1" wrap="square" lIns="0" tIns="0" rIns="72000" bIns="0" anchor="t" anchorCtr="0">
            <a:noAutofit/>
          </a:bodyPr>
          <a:lstStyle>
            <a:lvl1pPr marL="457200" marR="0" lvl="0" indent="-228600" algn="l">
              <a:lnSpc>
                <a:spcPct val="100000"/>
              </a:lnSpc>
              <a:spcBef>
                <a:spcPts val="400"/>
              </a:spcBef>
              <a:spcAft>
                <a:spcPts val="0"/>
              </a:spcAft>
              <a:buClr>
                <a:srgbClr val="C80F0F"/>
              </a:buClr>
              <a:buSzPts val="1800"/>
              <a:buFont typeface="Arial"/>
              <a:buNone/>
              <a:defRPr sz="1800"/>
            </a:lvl1pPr>
            <a:lvl2pPr marL="914400" lvl="1" indent="-342900" algn="l">
              <a:lnSpc>
                <a:spcPct val="90000"/>
              </a:lnSpc>
              <a:spcBef>
                <a:spcPts val="800"/>
              </a:spcBef>
              <a:spcAft>
                <a:spcPts val="0"/>
              </a:spcAft>
              <a:buClr>
                <a:srgbClr val="C80F0F"/>
              </a:buClr>
              <a:buSzPts val="1800"/>
              <a:buFont typeface="Arial"/>
              <a:buChar char="•"/>
              <a:defRPr sz="1800"/>
            </a:lvl2pPr>
            <a:lvl3pPr marL="1371600" lvl="2" indent="-342900" algn="l">
              <a:lnSpc>
                <a:spcPct val="90000"/>
              </a:lnSpc>
              <a:spcBef>
                <a:spcPts val="800"/>
              </a:spcBef>
              <a:spcAft>
                <a:spcPts val="0"/>
              </a:spcAft>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ítulo color">
  <p:cSld name="Título color">
    <p:spTree>
      <p:nvGrpSpPr>
        <p:cNvPr id="1" name="Shape 74"/>
        <p:cNvGrpSpPr/>
        <p:nvPr/>
      </p:nvGrpSpPr>
      <p:grpSpPr>
        <a:xfrm>
          <a:off x="0" y="0"/>
          <a:ext cx="0" cy="0"/>
          <a:chOff x="0" y="0"/>
          <a:chExt cx="0" cy="0"/>
        </a:xfrm>
      </p:grpSpPr>
      <p:pic>
        <p:nvPicPr>
          <p:cNvPr id="75" name="Google Shape;75;p20" descr="Ein Bild, das Kette enthält.&#10;&#10;Automatisch generierte Beschreibung"/>
          <p:cNvPicPr preferRelativeResize="0"/>
          <p:nvPr/>
        </p:nvPicPr>
        <p:blipFill rotWithShape="1">
          <a:blip r:embed="rId2">
            <a:alphaModFix/>
          </a:blip>
          <a:srcRect t="233" b="26747"/>
          <a:stretch/>
        </p:blipFill>
        <p:spPr>
          <a:xfrm>
            <a:off x="164181" y="165101"/>
            <a:ext cx="11858487" cy="4721860"/>
          </a:xfrm>
          <a:prstGeom prst="rect">
            <a:avLst/>
          </a:prstGeom>
          <a:noFill/>
          <a:ln>
            <a:noFill/>
          </a:ln>
        </p:spPr>
      </p:pic>
      <p:pic>
        <p:nvPicPr>
          <p:cNvPr id="76" name="Google Shape;76;p20" descr="Ein Bild, das Säge enthält.&#10;&#10;Automatisch generierte Beschreibung"/>
          <p:cNvPicPr preferRelativeResize="0"/>
          <p:nvPr/>
        </p:nvPicPr>
        <p:blipFill rotWithShape="1">
          <a:blip r:embed="rId3">
            <a:alphaModFix/>
          </a:blip>
          <a:srcRect/>
          <a:stretch/>
        </p:blipFill>
        <p:spPr>
          <a:xfrm>
            <a:off x="164180" y="846875"/>
            <a:ext cx="11860800" cy="4040085"/>
          </a:xfrm>
          <a:prstGeom prst="rect">
            <a:avLst/>
          </a:prstGeom>
          <a:noFill/>
          <a:ln>
            <a:noFill/>
          </a:ln>
        </p:spPr>
      </p:pic>
      <p:sp>
        <p:nvSpPr>
          <p:cNvPr id="77" name="Google Shape;77;p20"/>
          <p:cNvSpPr txBox="1">
            <a:spLocks noGrp="1"/>
          </p:cNvSpPr>
          <p:nvPr>
            <p:ph type="title"/>
          </p:nvPr>
        </p:nvSpPr>
        <p:spPr>
          <a:xfrm>
            <a:off x="933131" y="2542198"/>
            <a:ext cx="10628948" cy="960263"/>
          </a:xfrm>
          <a:prstGeom prst="rect">
            <a:avLst/>
          </a:prstGeom>
          <a:noFill/>
          <a:ln>
            <a:noFill/>
          </a:ln>
        </p:spPr>
        <p:txBody>
          <a:bodyPr spcFirstLastPara="1" wrap="square" lIns="0" tIns="0" rIns="72000" bIns="0" anchor="b" anchorCtr="0">
            <a:sp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20"/>
          <p:cNvSpPr txBox="1">
            <a:spLocks noGrp="1"/>
          </p:cNvSpPr>
          <p:nvPr>
            <p:ph type="body" idx="1"/>
          </p:nvPr>
        </p:nvSpPr>
        <p:spPr>
          <a:xfrm>
            <a:off x="933131" y="3700611"/>
            <a:ext cx="10627783" cy="789960"/>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160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9" name="Google Shape;79;p20"/>
          <p:cNvPicPr preferRelativeResize="0"/>
          <p:nvPr/>
        </p:nvPicPr>
        <p:blipFill rotWithShape="1">
          <a:blip r:embed="rId4">
            <a:alphaModFix/>
          </a:blip>
          <a:srcRect/>
          <a:stretch/>
        </p:blipFill>
        <p:spPr>
          <a:xfrm>
            <a:off x="916199" y="5422244"/>
            <a:ext cx="3081728" cy="850557"/>
          </a:xfrm>
          <a:prstGeom prst="rect">
            <a:avLst/>
          </a:prstGeom>
          <a:noFill/>
          <a:ln>
            <a:noFill/>
          </a:ln>
        </p:spPr>
      </p:pic>
      <p:sp>
        <p:nvSpPr>
          <p:cNvPr id="80" name="Google Shape;80;p20"/>
          <p:cNvSpPr/>
          <p:nvPr/>
        </p:nvSpPr>
        <p:spPr>
          <a:xfrm>
            <a:off x="7158790" y="4886960"/>
            <a:ext cx="4863877" cy="297123"/>
          </a:xfrm>
          <a:prstGeom prst="rect">
            <a:avLst/>
          </a:prstGeom>
          <a:solidFill>
            <a:schemeClr val="accen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2"/>
              </a:solidFill>
              <a:latin typeface="Arial"/>
              <a:ea typeface="Arial"/>
              <a:cs typeface="Arial"/>
              <a:sym typeface="Arial"/>
            </a:endParaRPr>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12"/>
        <p:cNvGrpSpPr/>
        <p:nvPr/>
      </p:nvGrpSpPr>
      <p:grpSpPr>
        <a:xfrm>
          <a:off x="0" y="0"/>
          <a:ext cx="0" cy="0"/>
          <a:chOff x="0" y="0"/>
          <a:chExt cx="0" cy="0"/>
        </a:xfrm>
      </p:grpSpPr>
      <p:sp>
        <p:nvSpPr>
          <p:cNvPr id="813" name="Google Shape;813;p84"/>
          <p:cNvSpPr txBox="1">
            <a:spLocks noGrp="1"/>
          </p:cNvSpPr>
          <p:nvPr>
            <p:ph type="ctrTitle"/>
          </p:nvPr>
        </p:nvSpPr>
        <p:spPr>
          <a:xfrm>
            <a:off x="914400" y="1122363"/>
            <a:ext cx="10363200" cy="2387600"/>
          </a:xfrm>
          <a:prstGeom prst="rect">
            <a:avLst/>
          </a:prstGeom>
          <a:noFill/>
          <a:ln>
            <a:noFill/>
          </a:ln>
        </p:spPr>
        <p:txBody>
          <a:bodyPr spcFirstLastPara="1" wrap="square" lIns="0" tIns="0" rIns="72000" bIns="0" anchor="b" anchorCtr="0">
            <a:no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4" name="Google Shape;814;p84"/>
          <p:cNvSpPr txBox="1">
            <a:spLocks noGrp="1"/>
          </p:cNvSpPr>
          <p:nvPr>
            <p:ph type="subTitle" idx="1"/>
          </p:nvPr>
        </p:nvSpPr>
        <p:spPr>
          <a:xfrm>
            <a:off x="1524000" y="3602037"/>
            <a:ext cx="9144000" cy="1655763"/>
          </a:xfrm>
          <a:prstGeom prst="rect">
            <a:avLst/>
          </a:prstGeom>
          <a:noFill/>
          <a:ln>
            <a:noFill/>
          </a:ln>
        </p:spPr>
        <p:txBody>
          <a:bodyPr spcFirstLastPara="1" wrap="square" lIns="0" tIns="0" rIns="72000" bIns="0" anchor="t" anchorCtr="0">
            <a:noAutofit/>
          </a:bodyPr>
          <a:lstStyle>
            <a:lvl1pPr lvl="0" algn="ctr">
              <a:lnSpc>
                <a:spcPct val="90000"/>
              </a:lnSpc>
              <a:spcBef>
                <a:spcPts val="800"/>
              </a:spcBef>
              <a:spcAft>
                <a:spcPts val="0"/>
              </a:spcAft>
              <a:buClr>
                <a:schemeClr val="dk1"/>
              </a:buClr>
              <a:buSzPts val="2400"/>
              <a:buNone/>
              <a:defRPr sz="2400"/>
            </a:lvl1pPr>
            <a:lvl2pPr lvl="1" algn="ctr">
              <a:lnSpc>
                <a:spcPct val="90000"/>
              </a:lnSpc>
              <a:spcBef>
                <a:spcPts val="800"/>
              </a:spcBef>
              <a:spcAft>
                <a:spcPts val="0"/>
              </a:spcAft>
              <a:buSzPts val="2000"/>
              <a:buNone/>
              <a:defRPr sz="2000"/>
            </a:lvl2pPr>
            <a:lvl3pPr lvl="2" algn="ctr">
              <a:lnSpc>
                <a:spcPct val="90000"/>
              </a:lnSpc>
              <a:spcBef>
                <a:spcPts val="800"/>
              </a:spcBef>
              <a:spcAft>
                <a:spcPts val="0"/>
              </a:spcAft>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15" name="Google Shape;815;p84"/>
          <p:cNvSpPr txBox="1">
            <a:spLocks noGrp="1"/>
          </p:cNvSpPr>
          <p:nvPr>
            <p:ph type="dt" idx="10"/>
          </p:nvPr>
        </p:nvSpPr>
        <p:spPr>
          <a:xfrm>
            <a:off x="1522627" y="6568514"/>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6" name="Google Shape;816;p84"/>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7" name="Google Shape;817;p84"/>
          <p:cNvSpPr txBox="1">
            <a:spLocks noGrp="1"/>
          </p:cNvSpPr>
          <p:nvPr>
            <p:ph type="sldNum" idx="12"/>
          </p:nvPr>
        </p:nvSpPr>
        <p:spPr>
          <a:xfrm>
            <a:off x="8610601" y="6477362"/>
            <a:ext cx="2743200"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Headline, Bulletpoints">
  <p:cSld name="Headline, Bulletpoints">
    <p:spTree>
      <p:nvGrpSpPr>
        <p:cNvPr id="1" name="Shape 818"/>
        <p:cNvGrpSpPr/>
        <p:nvPr/>
      </p:nvGrpSpPr>
      <p:grpSpPr>
        <a:xfrm>
          <a:off x="0" y="0"/>
          <a:ext cx="0" cy="0"/>
          <a:chOff x="0" y="0"/>
          <a:chExt cx="0" cy="0"/>
        </a:xfrm>
      </p:grpSpPr>
      <p:sp>
        <p:nvSpPr>
          <p:cNvPr id="819" name="Google Shape;819;p85"/>
          <p:cNvSpPr txBox="1">
            <a:spLocks noGrp="1"/>
          </p:cNvSpPr>
          <p:nvPr>
            <p:ph type="ctrTitle"/>
          </p:nvPr>
        </p:nvSpPr>
        <p:spPr>
          <a:xfrm>
            <a:off x="912000" y="1484785"/>
            <a:ext cx="10363200" cy="504056"/>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rgbClr val="6E6452"/>
              </a:buClr>
              <a:buSzPts val="2400"/>
              <a:buFont typeface="Arial"/>
              <a:buNone/>
              <a:defRPr sz="2400" b="0">
                <a:solidFill>
                  <a:srgbClr val="6E645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0" name="Google Shape;820;p85"/>
          <p:cNvSpPr txBox="1">
            <a:spLocks noGrp="1"/>
          </p:cNvSpPr>
          <p:nvPr>
            <p:ph type="body" idx="1"/>
          </p:nvPr>
        </p:nvSpPr>
        <p:spPr>
          <a:xfrm>
            <a:off x="912286" y="2448000"/>
            <a:ext cx="10367433" cy="3312368"/>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400"/>
              </a:spcBef>
              <a:spcAft>
                <a:spcPts val="0"/>
              </a:spcAft>
              <a:buClr>
                <a:srgbClr val="6E6452"/>
              </a:buClr>
              <a:buSzPts val="1800"/>
              <a:buFont typeface="Arial"/>
              <a:buNone/>
              <a:defRPr sz="1800">
                <a:solidFill>
                  <a:srgbClr val="6E6452"/>
                </a:solidFill>
                <a:latin typeface="Arial"/>
                <a:ea typeface="Arial"/>
                <a:cs typeface="Arial"/>
                <a:sym typeface="Arial"/>
              </a:defRPr>
            </a:lvl1pPr>
            <a:lvl2pPr marL="914400" lvl="1" indent="-342900" algn="l">
              <a:lnSpc>
                <a:spcPct val="100000"/>
              </a:lnSpc>
              <a:spcBef>
                <a:spcPts val="800"/>
              </a:spcBef>
              <a:spcAft>
                <a:spcPts val="0"/>
              </a:spcAft>
              <a:buClr>
                <a:srgbClr val="6E6452"/>
              </a:buClr>
              <a:buSzPts val="1800"/>
              <a:buFont typeface="Arial"/>
              <a:buChar char="•"/>
              <a:defRPr sz="1800">
                <a:solidFill>
                  <a:srgbClr val="6E6452"/>
                </a:solidFill>
                <a:latin typeface="Arial"/>
                <a:ea typeface="Arial"/>
                <a:cs typeface="Arial"/>
                <a:sym typeface="Arial"/>
              </a:defRPr>
            </a:lvl2pPr>
            <a:lvl3pPr marL="1371600" lvl="2" indent="-342900" algn="l">
              <a:lnSpc>
                <a:spcPct val="100000"/>
              </a:lnSpc>
              <a:spcBef>
                <a:spcPts val="800"/>
              </a:spcBef>
              <a:spcAft>
                <a:spcPts val="0"/>
              </a:spcAft>
              <a:buClr>
                <a:srgbClr val="6E6452"/>
              </a:buClr>
              <a:buSzPts val="1800"/>
              <a:buFont typeface="Arial"/>
              <a:buChar char="•"/>
              <a:defRPr sz="1800">
                <a:solidFill>
                  <a:srgbClr val="6E6452"/>
                </a:solidFill>
                <a:latin typeface="Arial"/>
                <a:ea typeface="Arial"/>
                <a:cs typeface="Arial"/>
                <a:sym typeface="Arial"/>
              </a:defRPr>
            </a:lvl3pPr>
            <a:lvl4pPr marL="1828800" lvl="3" indent="-342900" algn="l">
              <a:lnSpc>
                <a:spcPct val="100000"/>
              </a:lnSpc>
              <a:spcBef>
                <a:spcPts val="800"/>
              </a:spcBef>
              <a:spcAft>
                <a:spcPts val="0"/>
              </a:spcAft>
              <a:buClr>
                <a:srgbClr val="6E6452"/>
              </a:buClr>
              <a:buSzPts val="1800"/>
              <a:buFont typeface="Arial"/>
              <a:buChar char="•"/>
              <a:defRPr sz="1800">
                <a:solidFill>
                  <a:srgbClr val="6E6452"/>
                </a:solidFill>
                <a:latin typeface="Arial"/>
                <a:ea typeface="Arial"/>
                <a:cs typeface="Arial"/>
                <a:sym typeface="Arial"/>
              </a:defRPr>
            </a:lvl4pPr>
            <a:lvl5pPr marL="2286000" lvl="4" indent="-342900" algn="l">
              <a:lnSpc>
                <a:spcPct val="90000"/>
              </a:lnSpc>
              <a:spcBef>
                <a:spcPts val="800"/>
              </a:spcBef>
              <a:spcAft>
                <a:spcPts val="0"/>
              </a:spcAft>
              <a:buClr>
                <a:srgbClr val="6E6452"/>
              </a:buClr>
              <a:buSzPts val="1800"/>
              <a:buChar char="•"/>
              <a:defRPr sz="1800">
                <a:solidFill>
                  <a:srgbClr val="6E645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1_Título b/n">
  <p:cSld name="1_Título b/n">
    <p:spTree>
      <p:nvGrpSpPr>
        <p:cNvPr id="1" name="Shape 821"/>
        <p:cNvGrpSpPr/>
        <p:nvPr/>
      </p:nvGrpSpPr>
      <p:grpSpPr>
        <a:xfrm>
          <a:off x="0" y="0"/>
          <a:ext cx="0" cy="0"/>
          <a:chOff x="0" y="0"/>
          <a:chExt cx="0" cy="0"/>
        </a:xfrm>
      </p:grpSpPr>
      <p:pic>
        <p:nvPicPr>
          <p:cNvPr id="822" name="Google Shape;822;p86"/>
          <p:cNvPicPr preferRelativeResize="0"/>
          <p:nvPr/>
        </p:nvPicPr>
        <p:blipFill rotWithShape="1">
          <a:blip r:embed="rId2">
            <a:alphaModFix/>
          </a:blip>
          <a:srcRect/>
          <a:stretch/>
        </p:blipFill>
        <p:spPr>
          <a:xfrm>
            <a:off x="164183" y="165100"/>
            <a:ext cx="11858487" cy="4721861"/>
          </a:xfrm>
          <a:prstGeom prst="rect">
            <a:avLst/>
          </a:prstGeom>
          <a:noFill/>
          <a:ln>
            <a:noFill/>
          </a:ln>
        </p:spPr>
      </p:pic>
      <p:pic>
        <p:nvPicPr>
          <p:cNvPr id="823" name="Google Shape;823;p86" descr="Ein Bild, das Säge enthält.&#10;&#10;Automatisch generierte Beschreibung"/>
          <p:cNvPicPr preferRelativeResize="0"/>
          <p:nvPr/>
        </p:nvPicPr>
        <p:blipFill rotWithShape="1">
          <a:blip r:embed="rId3">
            <a:alphaModFix/>
          </a:blip>
          <a:srcRect/>
          <a:stretch/>
        </p:blipFill>
        <p:spPr>
          <a:xfrm>
            <a:off x="164180" y="846875"/>
            <a:ext cx="11860800" cy="4040085"/>
          </a:xfrm>
          <a:prstGeom prst="rect">
            <a:avLst/>
          </a:prstGeom>
          <a:noFill/>
          <a:ln>
            <a:noFill/>
          </a:ln>
        </p:spPr>
      </p:pic>
      <p:pic>
        <p:nvPicPr>
          <p:cNvPr id="824" name="Google Shape;824;p86"/>
          <p:cNvPicPr preferRelativeResize="0"/>
          <p:nvPr/>
        </p:nvPicPr>
        <p:blipFill rotWithShape="1">
          <a:blip r:embed="rId4">
            <a:alphaModFix/>
          </a:blip>
          <a:srcRect/>
          <a:stretch/>
        </p:blipFill>
        <p:spPr>
          <a:xfrm>
            <a:off x="916199" y="5422244"/>
            <a:ext cx="3081728" cy="850557"/>
          </a:xfrm>
          <a:prstGeom prst="rect">
            <a:avLst/>
          </a:prstGeom>
          <a:noFill/>
          <a:ln>
            <a:noFill/>
          </a:ln>
        </p:spPr>
      </p:pic>
      <p:sp>
        <p:nvSpPr>
          <p:cNvPr id="825" name="Google Shape;825;p86"/>
          <p:cNvSpPr/>
          <p:nvPr/>
        </p:nvSpPr>
        <p:spPr>
          <a:xfrm>
            <a:off x="7158791" y="4886960"/>
            <a:ext cx="4863877" cy="297123"/>
          </a:xfrm>
          <a:prstGeom prst="rect">
            <a:avLst/>
          </a:prstGeom>
          <a:solidFill>
            <a:schemeClr val="accen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1800">
              <a:solidFill>
                <a:schemeClr val="dk2"/>
              </a:solidFill>
              <a:latin typeface="Arial"/>
              <a:ea typeface="Arial"/>
              <a:cs typeface="Arial"/>
              <a:sym typeface="Arial"/>
            </a:endParaRPr>
          </a:p>
        </p:txBody>
      </p:sp>
      <p:sp>
        <p:nvSpPr>
          <p:cNvPr id="826" name="Google Shape;826;p86"/>
          <p:cNvSpPr txBox="1">
            <a:spLocks noGrp="1"/>
          </p:cNvSpPr>
          <p:nvPr>
            <p:ph type="body" idx="1"/>
          </p:nvPr>
        </p:nvSpPr>
        <p:spPr>
          <a:xfrm>
            <a:off x="933131" y="3700611"/>
            <a:ext cx="10627783" cy="789960"/>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160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7" name="Google Shape;827;p86"/>
          <p:cNvSpPr txBox="1">
            <a:spLocks noGrp="1"/>
          </p:cNvSpPr>
          <p:nvPr>
            <p:ph type="title"/>
          </p:nvPr>
        </p:nvSpPr>
        <p:spPr>
          <a:xfrm>
            <a:off x="933134" y="2542199"/>
            <a:ext cx="10628948" cy="960263"/>
          </a:xfrm>
          <a:prstGeom prst="rect">
            <a:avLst/>
          </a:prstGeom>
          <a:noFill/>
          <a:ln>
            <a:noFill/>
          </a:ln>
        </p:spPr>
        <p:txBody>
          <a:bodyPr spcFirstLastPara="1" wrap="square" lIns="0" tIns="0" rIns="72000" bIns="0" anchor="b" anchorCtr="0">
            <a:sp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Contacto 1">
  <p:cSld name="1_Contacto 1">
    <p:spTree>
      <p:nvGrpSpPr>
        <p:cNvPr id="1" name="Shape 828"/>
        <p:cNvGrpSpPr/>
        <p:nvPr/>
      </p:nvGrpSpPr>
      <p:grpSpPr>
        <a:xfrm>
          <a:off x="0" y="0"/>
          <a:ext cx="0" cy="0"/>
          <a:chOff x="0" y="0"/>
          <a:chExt cx="0" cy="0"/>
        </a:xfrm>
      </p:grpSpPr>
      <p:pic>
        <p:nvPicPr>
          <p:cNvPr id="829" name="Google Shape;829;p87"/>
          <p:cNvPicPr preferRelativeResize="0"/>
          <p:nvPr/>
        </p:nvPicPr>
        <p:blipFill rotWithShape="1">
          <a:blip r:embed="rId2">
            <a:alphaModFix/>
          </a:blip>
          <a:srcRect/>
          <a:stretch/>
        </p:blipFill>
        <p:spPr>
          <a:xfrm>
            <a:off x="164183" y="165100"/>
            <a:ext cx="11858487" cy="5968659"/>
          </a:xfrm>
          <a:prstGeom prst="rect">
            <a:avLst/>
          </a:prstGeom>
          <a:noFill/>
          <a:ln>
            <a:noFill/>
          </a:ln>
        </p:spPr>
      </p:pic>
      <p:sp>
        <p:nvSpPr>
          <p:cNvPr id="830" name="Google Shape;830;p87"/>
          <p:cNvSpPr/>
          <p:nvPr/>
        </p:nvSpPr>
        <p:spPr>
          <a:xfrm>
            <a:off x="164183" y="165100"/>
            <a:ext cx="11858487" cy="5968659"/>
          </a:xfrm>
          <a:prstGeom prst="rect">
            <a:avLst/>
          </a:prstGeom>
          <a:solidFill>
            <a:schemeClr val="lt1">
              <a:alpha val="69803"/>
            </a:schemeClr>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1" name="Google Shape;831;p87"/>
          <p:cNvSpPr txBox="1">
            <a:spLocks noGrp="1"/>
          </p:cNvSpPr>
          <p:nvPr>
            <p:ph type="title"/>
          </p:nvPr>
        </p:nvSpPr>
        <p:spPr>
          <a:xfrm>
            <a:off x="599757" y="320283"/>
            <a:ext cx="11123323"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2" name="Google Shape;832;p87"/>
          <p:cNvSpPr txBox="1">
            <a:spLocks noGrp="1"/>
          </p:cNvSpPr>
          <p:nvPr>
            <p:ph type="body" idx="1"/>
          </p:nvPr>
        </p:nvSpPr>
        <p:spPr>
          <a:xfrm>
            <a:off x="2853714" y="2760959"/>
            <a:ext cx="4492748" cy="1366715"/>
          </a:xfrm>
          <a:prstGeom prst="rect">
            <a:avLst/>
          </a:prstGeom>
          <a:noFill/>
          <a:ln>
            <a:noFill/>
          </a:ln>
        </p:spPr>
        <p:txBody>
          <a:bodyPr spcFirstLastPara="1" wrap="square" lIns="0" tIns="0" rIns="72000" bIns="0" anchor="t" anchorCtr="0">
            <a:noAutofit/>
          </a:bodyPr>
          <a:lstStyle>
            <a:lvl1pPr marL="457200" lvl="0" indent="-228600" algn="l">
              <a:lnSpc>
                <a:spcPct val="100000"/>
              </a:lnSpc>
              <a:spcBef>
                <a:spcPts val="0"/>
              </a:spcBef>
              <a:spcAft>
                <a:spcPts val="0"/>
              </a:spcAft>
              <a:buClr>
                <a:schemeClr val="dk1"/>
              </a:buClr>
              <a:buSzPts val="1600"/>
              <a:buNone/>
              <a:defRPr sz="1600"/>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3" name="Google Shape;833;p87"/>
          <p:cNvSpPr txBox="1">
            <a:spLocks noGrp="1"/>
          </p:cNvSpPr>
          <p:nvPr>
            <p:ph type="body" idx="2"/>
          </p:nvPr>
        </p:nvSpPr>
        <p:spPr>
          <a:xfrm>
            <a:off x="2853714" y="1857148"/>
            <a:ext cx="4492748"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sz="1600" b="1"/>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4" name="Google Shape;834;p87"/>
          <p:cNvSpPr txBox="1">
            <a:spLocks noGrp="1"/>
          </p:cNvSpPr>
          <p:nvPr>
            <p:ph type="body" idx="3"/>
          </p:nvPr>
        </p:nvSpPr>
        <p:spPr>
          <a:xfrm>
            <a:off x="2853714" y="2181304"/>
            <a:ext cx="4492748" cy="235035"/>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sz="1600"/>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5" name="Google Shape;835;p87"/>
          <p:cNvSpPr>
            <a:spLocks noGrp="1"/>
          </p:cNvSpPr>
          <p:nvPr>
            <p:ph type="pic" idx="4"/>
          </p:nvPr>
        </p:nvSpPr>
        <p:spPr>
          <a:xfrm>
            <a:off x="599758" y="1857148"/>
            <a:ext cx="1957439" cy="2270523"/>
          </a:xfrm>
          <a:prstGeom prst="rect">
            <a:avLst/>
          </a:prstGeom>
          <a:solidFill>
            <a:schemeClr val="lt2"/>
          </a:solidFill>
          <a:ln>
            <a:noFill/>
          </a:ln>
        </p:spPr>
        <p:txBody>
          <a:bodyPr spcFirstLastPara="1" wrap="square" lIns="36000" tIns="1080000" rIns="36000" bIns="36000" anchor="t" anchorCtr="0">
            <a:noAutofit/>
          </a:bodyPr>
          <a:lstStyle>
            <a:lvl1pPr marR="0" lvl="0" algn="ctr"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36" name="Google Shape;836;p87"/>
          <p:cNvSpPr txBox="1"/>
          <p:nvPr/>
        </p:nvSpPr>
        <p:spPr>
          <a:xfrm>
            <a:off x="1046185" y="5403599"/>
            <a:ext cx="1048877"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www.giz.de</a:t>
            </a:r>
            <a:endParaRPr sz="1333">
              <a:solidFill>
                <a:srgbClr val="3F3F3F"/>
              </a:solidFill>
              <a:latin typeface="Arial"/>
              <a:ea typeface="Arial"/>
              <a:cs typeface="Arial"/>
              <a:sym typeface="Arial"/>
            </a:endParaRPr>
          </a:p>
        </p:txBody>
      </p:sp>
      <p:pic>
        <p:nvPicPr>
          <p:cNvPr id="837" name="Google Shape;837;p87" descr="Ein Bild, das Axt, Werkzeug enthält.&#10;&#10;Mit sehr hoher Zuverlässigkeit generierte Beschreibung"/>
          <p:cNvPicPr preferRelativeResize="0"/>
          <p:nvPr/>
        </p:nvPicPr>
        <p:blipFill rotWithShape="1">
          <a:blip r:embed="rId3">
            <a:alphaModFix/>
          </a:blip>
          <a:srcRect/>
          <a:stretch/>
        </p:blipFill>
        <p:spPr>
          <a:xfrm>
            <a:off x="3031312" y="5442594"/>
            <a:ext cx="387637" cy="315277"/>
          </a:xfrm>
          <a:prstGeom prst="rect">
            <a:avLst/>
          </a:prstGeom>
          <a:noFill/>
          <a:ln>
            <a:noFill/>
          </a:ln>
        </p:spPr>
      </p:pic>
      <p:pic>
        <p:nvPicPr>
          <p:cNvPr id="838" name="Google Shape;838;p87"/>
          <p:cNvPicPr preferRelativeResize="0"/>
          <p:nvPr/>
        </p:nvPicPr>
        <p:blipFill rotWithShape="1">
          <a:blip r:embed="rId4">
            <a:alphaModFix/>
          </a:blip>
          <a:srcRect/>
          <a:stretch/>
        </p:blipFill>
        <p:spPr>
          <a:xfrm>
            <a:off x="6614905" y="5408250"/>
            <a:ext cx="312688" cy="312685"/>
          </a:xfrm>
          <a:prstGeom prst="rect">
            <a:avLst/>
          </a:prstGeom>
          <a:noFill/>
          <a:ln>
            <a:noFill/>
          </a:ln>
        </p:spPr>
      </p:pic>
      <p:grpSp>
        <p:nvGrpSpPr>
          <p:cNvPr id="839" name="Google Shape;839;p87"/>
          <p:cNvGrpSpPr/>
          <p:nvPr/>
        </p:nvGrpSpPr>
        <p:grpSpPr>
          <a:xfrm>
            <a:off x="592658" y="5372336"/>
            <a:ext cx="350164" cy="396344"/>
            <a:chOff x="4933951" y="-41275"/>
            <a:chExt cx="2130425" cy="2411413"/>
          </a:xfrm>
        </p:grpSpPr>
        <p:sp>
          <p:nvSpPr>
            <p:cNvPr id="840" name="Google Shape;840;p87"/>
            <p:cNvSpPr/>
            <p:nvPr/>
          </p:nvSpPr>
          <p:spPr>
            <a:xfrm>
              <a:off x="4945063" y="1435100"/>
              <a:ext cx="2114550" cy="935038"/>
            </a:xfrm>
            <a:custGeom>
              <a:avLst/>
              <a:gdLst/>
              <a:ahLst/>
              <a:cxnLst/>
              <a:rect l="l" t="t" r="r" b="b"/>
              <a:pathLst>
                <a:path w="425" h="188" extrusionOk="0">
                  <a:moveTo>
                    <a:pt x="256" y="25"/>
                  </a:moveTo>
                  <a:cubicBezTo>
                    <a:pt x="267" y="25"/>
                    <a:pt x="277" y="25"/>
                    <a:pt x="287" y="25"/>
                  </a:cubicBezTo>
                  <a:cubicBezTo>
                    <a:pt x="288" y="25"/>
                    <a:pt x="290" y="24"/>
                    <a:pt x="290" y="23"/>
                  </a:cubicBezTo>
                  <a:cubicBezTo>
                    <a:pt x="292" y="16"/>
                    <a:pt x="294" y="9"/>
                    <a:pt x="297" y="2"/>
                  </a:cubicBezTo>
                  <a:cubicBezTo>
                    <a:pt x="297" y="2"/>
                    <a:pt x="298" y="0"/>
                    <a:pt x="299" y="0"/>
                  </a:cubicBezTo>
                  <a:cubicBezTo>
                    <a:pt x="308" y="0"/>
                    <a:pt x="316" y="0"/>
                    <a:pt x="325" y="0"/>
                  </a:cubicBezTo>
                  <a:cubicBezTo>
                    <a:pt x="326" y="0"/>
                    <a:pt x="327" y="2"/>
                    <a:pt x="326" y="2"/>
                  </a:cubicBezTo>
                  <a:cubicBezTo>
                    <a:pt x="325" y="9"/>
                    <a:pt x="323" y="16"/>
                    <a:pt x="321" y="23"/>
                  </a:cubicBezTo>
                  <a:cubicBezTo>
                    <a:pt x="321" y="23"/>
                    <a:pt x="322" y="25"/>
                    <a:pt x="322" y="25"/>
                  </a:cubicBezTo>
                  <a:cubicBezTo>
                    <a:pt x="342" y="25"/>
                    <a:pt x="362" y="25"/>
                    <a:pt x="382" y="25"/>
                  </a:cubicBezTo>
                  <a:cubicBezTo>
                    <a:pt x="383" y="25"/>
                    <a:pt x="384" y="24"/>
                    <a:pt x="384" y="23"/>
                  </a:cubicBezTo>
                  <a:cubicBezTo>
                    <a:pt x="388" y="16"/>
                    <a:pt x="391" y="9"/>
                    <a:pt x="394" y="2"/>
                  </a:cubicBezTo>
                  <a:cubicBezTo>
                    <a:pt x="394" y="1"/>
                    <a:pt x="395" y="0"/>
                    <a:pt x="396" y="0"/>
                  </a:cubicBezTo>
                  <a:cubicBezTo>
                    <a:pt x="405" y="0"/>
                    <a:pt x="414" y="0"/>
                    <a:pt x="423" y="0"/>
                  </a:cubicBezTo>
                  <a:cubicBezTo>
                    <a:pt x="424" y="0"/>
                    <a:pt x="425" y="2"/>
                    <a:pt x="425" y="3"/>
                  </a:cubicBezTo>
                  <a:cubicBezTo>
                    <a:pt x="405" y="64"/>
                    <a:pt x="365" y="108"/>
                    <a:pt x="307" y="135"/>
                  </a:cubicBezTo>
                  <a:cubicBezTo>
                    <a:pt x="195" y="188"/>
                    <a:pt x="60" y="139"/>
                    <a:pt x="10" y="28"/>
                  </a:cubicBezTo>
                  <a:cubicBezTo>
                    <a:pt x="6" y="20"/>
                    <a:pt x="3" y="11"/>
                    <a:pt x="0" y="2"/>
                  </a:cubicBezTo>
                  <a:cubicBezTo>
                    <a:pt x="0" y="2"/>
                    <a:pt x="1" y="0"/>
                    <a:pt x="1" y="0"/>
                  </a:cubicBezTo>
                  <a:cubicBezTo>
                    <a:pt x="10" y="0"/>
                    <a:pt x="19" y="0"/>
                    <a:pt x="28" y="0"/>
                  </a:cubicBezTo>
                  <a:cubicBezTo>
                    <a:pt x="29" y="0"/>
                    <a:pt x="30" y="1"/>
                    <a:pt x="31" y="2"/>
                  </a:cubicBezTo>
                  <a:cubicBezTo>
                    <a:pt x="34" y="9"/>
                    <a:pt x="37" y="16"/>
                    <a:pt x="40" y="23"/>
                  </a:cubicBezTo>
                  <a:cubicBezTo>
                    <a:pt x="41" y="24"/>
                    <a:pt x="42" y="25"/>
                    <a:pt x="43" y="25"/>
                  </a:cubicBezTo>
                  <a:cubicBezTo>
                    <a:pt x="62" y="25"/>
                    <a:pt x="81" y="25"/>
                    <a:pt x="101" y="25"/>
                  </a:cubicBezTo>
                  <a:cubicBezTo>
                    <a:pt x="101" y="25"/>
                    <a:pt x="102" y="23"/>
                    <a:pt x="102" y="23"/>
                  </a:cubicBezTo>
                  <a:cubicBezTo>
                    <a:pt x="101" y="16"/>
                    <a:pt x="99" y="9"/>
                    <a:pt x="97" y="3"/>
                  </a:cubicBezTo>
                  <a:cubicBezTo>
                    <a:pt x="97" y="2"/>
                    <a:pt x="98" y="0"/>
                    <a:pt x="99" y="0"/>
                  </a:cubicBezTo>
                  <a:cubicBezTo>
                    <a:pt x="108" y="0"/>
                    <a:pt x="116" y="0"/>
                    <a:pt x="125" y="0"/>
                  </a:cubicBezTo>
                  <a:cubicBezTo>
                    <a:pt x="126" y="0"/>
                    <a:pt x="127" y="1"/>
                    <a:pt x="127" y="2"/>
                  </a:cubicBezTo>
                  <a:cubicBezTo>
                    <a:pt x="130" y="9"/>
                    <a:pt x="131" y="16"/>
                    <a:pt x="134" y="23"/>
                  </a:cubicBezTo>
                  <a:cubicBezTo>
                    <a:pt x="134" y="24"/>
                    <a:pt x="135" y="25"/>
                    <a:pt x="136" y="25"/>
                  </a:cubicBezTo>
                  <a:cubicBezTo>
                    <a:pt x="155" y="25"/>
                    <a:pt x="173" y="25"/>
                    <a:pt x="192" y="25"/>
                  </a:cubicBezTo>
                  <a:cubicBezTo>
                    <a:pt x="193" y="25"/>
                    <a:pt x="194" y="24"/>
                    <a:pt x="194" y="23"/>
                  </a:cubicBezTo>
                  <a:cubicBezTo>
                    <a:pt x="194" y="16"/>
                    <a:pt x="194" y="9"/>
                    <a:pt x="194" y="2"/>
                  </a:cubicBezTo>
                  <a:cubicBezTo>
                    <a:pt x="194" y="2"/>
                    <a:pt x="195" y="0"/>
                    <a:pt x="196" y="0"/>
                  </a:cubicBezTo>
                  <a:cubicBezTo>
                    <a:pt x="205" y="0"/>
                    <a:pt x="213" y="0"/>
                    <a:pt x="221" y="0"/>
                  </a:cubicBezTo>
                  <a:cubicBezTo>
                    <a:pt x="222" y="0"/>
                    <a:pt x="223" y="2"/>
                    <a:pt x="223" y="3"/>
                  </a:cubicBezTo>
                  <a:cubicBezTo>
                    <a:pt x="224" y="9"/>
                    <a:pt x="223" y="16"/>
                    <a:pt x="224" y="23"/>
                  </a:cubicBezTo>
                  <a:cubicBezTo>
                    <a:pt x="224" y="23"/>
                    <a:pt x="225" y="25"/>
                    <a:pt x="226" y="25"/>
                  </a:cubicBezTo>
                  <a:cubicBezTo>
                    <a:pt x="236" y="25"/>
                    <a:pt x="246" y="25"/>
                    <a:pt x="256" y="25"/>
                  </a:cubicBezTo>
                  <a:close/>
                  <a:moveTo>
                    <a:pt x="364" y="55"/>
                  </a:moveTo>
                  <a:cubicBezTo>
                    <a:pt x="363" y="55"/>
                    <a:pt x="363" y="55"/>
                    <a:pt x="362" y="55"/>
                  </a:cubicBezTo>
                  <a:cubicBezTo>
                    <a:pt x="345" y="55"/>
                    <a:pt x="328" y="54"/>
                    <a:pt x="311" y="55"/>
                  </a:cubicBezTo>
                  <a:cubicBezTo>
                    <a:pt x="310" y="55"/>
                    <a:pt x="308" y="56"/>
                    <a:pt x="307" y="56"/>
                  </a:cubicBezTo>
                  <a:cubicBezTo>
                    <a:pt x="295" y="81"/>
                    <a:pt x="279" y="103"/>
                    <a:pt x="257" y="120"/>
                  </a:cubicBezTo>
                  <a:cubicBezTo>
                    <a:pt x="257" y="121"/>
                    <a:pt x="257" y="121"/>
                    <a:pt x="256" y="121"/>
                  </a:cubicBezTo>
                  <a:cubicBezTo>
                    <a:pt x="257" y="122"/>
                    <a:pt x="257" y="122"/>
                    <a:pt x="258" y="122"/>
                  </a:cubicBezTo>
                  <a:cubicBezTo>
                    <a:pt x="300" y="111"/>
                    <a:pt x="335" y="90"/>
                    <a:pt x="363" y="56"/>
                  </a:cubicBezTo>
                  <a:cubicBezTo>
                    <a:pt x="363" y="56"/>
                    <a:pt x="364" y="55"/>
                    <a:pt x="364" y="55"/>
                  </a:cubicBezTo>
                  <a:close/>
                  <a:moveTo>
                    <a:pt x="87" y="55"/>
                  </a:moveTo>
                  <a:cubicBezTo>
                    <a:pt x="79" y="55"/>
                    <a:pt x="71" y="54"/>
                    <a:pt x="62" y="55"/>
                  </a:cubicBezTo>
                  <a:cubicBezTo>
                    <a:pt x="62" y="55"/>
                    <a:pt x="61" y="55"/>
                    <a:pt x="61" y="55"/>
                  </a:cubicBezTo>
                  <a:cubicBezTo>
                    <a:pt x="61" y="55"/>
                    <a:pt x="61" y="56"/>
                    <a:pt x="62" y="56"/>
                  </a:cubicBezTo>
                  <a:cubicBezTo>
                    <a:pt x="86" y="86"/>
                    <a:pt x="118" y="107"/>
                    <a:pt x="155" y="118"/>
                  </a:cubicBezTo>
                  <a:cubicBezTo>
                    <a:pt x="156" y="118"/>
                    <a:pt x="156" y="118"/>
                    <a:pt x="156" y="118"/>
                  </a:cubicBezTo>
                  <a:cubicBezTo>
                    <a:pt x="156" y="118"/>
                    <a:pt x="156" y="118"/>
                    <a:pt x="156" y="117"/>
                  </a:cubicBezTo>
                  <a:cubicBezTo>
                    <a:pt x="137" y="100"/>
                    <a:pt x="124" y="79"/>
                    <a:pt x="114" y="56"/>
                  </a:cubicBezTo>
                  <a:cubicBezTo>
                    <a:pt x="114" y="55"/>
                    <a:pt x="112" y="55"/>
                    <a:pt x="111" y="55"/>
                  </a:cubicBezTo>
                  <a:cubicBezTo>
                    <a:pt x="103" y="54"/>
                    <a:pt x="95" y="55"/>
                    <a:pt x="87" y="55"/>
                  </a:cubicBezTo>
                  <a:close/>
                  <a:moveTo>
                    <a:pt x="224" y="81"/>
                  </a:moveTo>
                  <a:cubicBezTo>
                    <a:pt x="224" y="89"/>
                    <a:pt x="224" y="98"/>
                    <a:pt x="224" y="106"/>
                  </a:cubicBezTo>
                  <a:cubicBezTo>
                    <a:pt x="224" y="107"/>
                    <a:pt x="224" y="107"/>
                    <a:pt x="224" y="108"/>
                  </a:cubicBezTo>
                  <a:cubicBezTo>
                    <a:pt x="224" y="108"/>
                    <a:pt x="225" y="107"/>
                    <a:pt x="226" y="107"/>
                  </a:cubicBezTo>
                  <a:cubicBezTo>
                    <a:pt x="246" y="94"/>
                    <a:pt x="261" y="76"/>
                    <a:pt x="273" y="56"/>
                  </a:cubicBezTo>
                  <a:cubicBezTo>
                    <a:pt x="274" y="56"/>
                    <a:pt x="273" y="55"/>
                    <a:pt x="272" y="55"/>
                  </a:cubicBezTo>
                  <a:cubicBezTo>
                    <a:pt x="257" y="54"/>
                    <a:pt x="241" y="54"/>
                    <a:pt x="225" y="55"/>
                  </a:cubicBezTo>
                  <a:cubicBezTo>
                    <a:pt x="225" y="55"/>
                    <a:pt x="224" y="56"/>
                    <a:pt x="224" y="56"/>
                  </a:cubicBezTo>
                  <a:cubicBezTo>
                    <a:pt x="224" y="65"/>
                    <a:pt x="224" y="73"/>
                    <a:pt x="224" y="81"/>
                  </a:cubicBezTo>
                  <a:close/>
                  <a:moveTo>
                    <a:pt x="194" y="82"/>
                  </a:moveTo>
                  <a:cubicBezTo>
                    <a:pt x="194" y="73"/>
                    <a:pt x="194" y="65"/>
                    <a:pt x="194" y="56"/>
                  </a:cubicBezTo>
                  <a:cubicBezTo>
                    <a:pt x="194" y="56"/>
                    <a:pt x="193" y="55"/>
                    <a:pt x="192" y="55"/>
                  </a:cubicBezTo>
                  <a:cubicBezTo>
                    <a:pt x="178" y="54"/>
                    <a:pt x="163" y="54"/>
                    <a:pt x="148" y="55"/>
                  </a:cubicBezTo>
                  <a:cubicBezTo>
                    <a:pt x="148" y="55"/>
                    <a:pt x="147" y="56"/>
                    <a:pt x="147" y="56"/>
                  </a:cubicBezTo>
                  <a:cubicBezTo>
                    <a:pt x="158" y="77"/>
                    <a:pt x="172" y="95"/>
                    <a:pt x="192" y="109"/>
                  </a:cubicBezTo>
                  <a:cubicBezTo>
                    <a:pt x="193" y="109"/>
                    <a:pt x="193" y="109"/>
                    <a:pt x="194" y="109"/>
                  </a:cubicBezTo>
                  <a:cubicBezTo>
                    <a:pt x="194" y="109"/>
                    <a:pt x="194" y="108"/>
                    <a:pt x="194" y="108"/>
                  </a:cubicBezTo>
                  <a:cubicBezTo>
                    <a:pt x="194" y="99"/>
                    <a:pt x="194" y="91"/>
                    <a:pt x="194" y="8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41" name="Google Shape;841;p87"/>
            <p:cNvSpPr/>
            <p:nvPr/>
          </p:nvSpPr>
          <p:spPr>
            <a:xfrm>
              <a:off x="4945063" y="-41275"/>
              <a:ext cx="2108200" cy="860425"/>
            </a:xfrm>
            <a:custGeom>
              <a:avLst/>
              <a:gdLst/>
              <a:ahLst/>
              <a:cxnLst/>
              <a:rect l="l" t="t" r="r" b="b"/>
              <a:pathLst>
                <a:path w="424" h="173" extrusionOk="0">
                  <a:moveTo>
                    <a:pt x="73" y="148"/>
                  </a:moveTo>
                  <a:cubicBezTo>
                    <a:pt x="64" y="148"/>
                    <a:pt x="55" y="148"/>
                    <a:pt x="45" y="148"/>
                  </a:cubicBezTo>
                  <a:cubicBezTo>
                    <a:pt x="44" y="148"/>
                    <a:pt x="43" y="149"/>
                    <a:pt x="42" y="149"/>
                  </a:cubicBezTo>
                  <a:cubicBezTo>
                    <a:pt x="39" y="156"/>
                    <a:pt x="36" y="164"/>
                    <a:pt x="32" y="170"/>
                  </a:cubicBezTo>
                  <a:cubicBezTo>
                    <a:pt x="32" y="171"/>
                    <a:pt x="30" y="173"/>
                    <a:pt x="29" y="173"/>
                  </a:cubicBezTo>
                  <a:cubicBezTo>
                    <a:pt x="21" y="173"/>
                    <a:pt x="12" y="173"/>
                    <a:pt x="3" y="173"/>
                  </a:cubicBezTo>
                  <a:cubicBezTo>
                    <a:pt x="1" y="173"/>
                    <a:pt x="0" y="172"/>
                    <a:pt x="1" y="170"/>
                  </a:cubicBezTo>
                  <a:cubicBezTo>
                    <a:pt x="28" y="96"/>
                    <a:pt x="80" y="48"/>
                    <a:pt x="155" y="28"/>
                  </a:cubicBezTo>
                  <a:cubicBezTo>
                    <a:pt x="258" y="0"/>
                    <a:pt x="366" y="50"/>
                    <a:pt x="413" y="144"/>
                  </a:cubicBezTo>
                  <a:cubicBezTo>
                    <a:pt x="417" y="153"/>
                    <a:pt x="420" y="162"/>
                    <a:pt x="424" y="171"/>
                  </a:cubicBezTo>
                  <a:cubicBezTo>
                    <a:pt x="424" y="171"/>
                    <a:pt x="423" y="173"/>
                    <a:pt x="422" y="173"/>
                  </a:cubicBezTo>
                  <a:cubicBezTo>
                    <a:pt x="413" y="173"/>
                    <a:pt x="404" y="173"/>
                    <a:pt x="395" y="173"/>
                  </a:cubicBezTo>
                  <a:cubicBezTo>
                    <a:pt x="394" y="173"/>
                    <a:pt x="393" y="172"/>
                    <a:pt x="392" y="171"/>
                  </a:cubicBezTo>
                  <a:cubicBezTo>
                    <a:pt x="389" y="164"/>
                    <a:pt x="386" y="156"/>
                    <a:pt x="382" y="149"/>
                  </a:cubicBezTo>
                  <a:cubicBezTo>
                    <a:pt x="382" y="148"/>
                    <a:pt x="381" y="148"/>
                    <a:pt x="380" y="148"/>
                  </a:cubicBezTo>
                  <a:cubicBezTo>
                    <a:pt x="360" y="148"/>
                    <a:pt x="340" y="148"/>
                    <a:pt x="321" y="148"/>
                  </a:cubicBezTo>
                  <a:cubicBezTo>
                    <a:pt x="320" y="148"/>
                    <a:pt x="319" y="149"/>
                    <a:pt x="319" y="150"/>
                  </a:cubicBezTo>
                  <a:cubicBezTo>
                    <a:pt x="321" y="157"/>
                    <a:pt x="323" y="164"/>
                    <a:pt x="325" y="171"/>
                  </a:cubicBezTo>
                  <a:cubicBezTo>
                    <a:pt x="325" y="171"/>
                    <a:pt x="325" y="173"/>
                    <a:pt x="324" y="173"/>
                  </a:cubicBezTo>
                  <a:cubicBezTo>
                    <a:pt x="315" y="173"/>
                    <a:pt x="306" y="173"/>
                    <a:pt x="297" y="173"/>
                  </a:cubicBezTo>
                  <a:cubicBezTo>
                    <a:pt x="296" y="173"/>
                    <a:pt x="295" y="172"/>
                    <a:pt x="295" y="171"/>
                  </a:cubicBezTo>
                  <a:cubicBezTo>
                    <a:pt x="292" y="164"/>
                    <a:pt x="290" y="156"/>
                    <a:pt x="287" y="149"/>
                  </a:cubicBezTo>
                  <a:cubicBezTo>
                    <a:pt x="287" y="148"/>
                    <a:pt x="286" y="148"/>
                    <a:pt x="285" y="148"/>
                  </a:cubicBezTo>
                  <a:cubicBezTo>
                    <a:pt x="265" y="148"/>
                    <a:pt x="245" y="148"/>
                    <a:pt x="225" y="148"/>
                  </a:cubicBezTo>
                  <a:cubicBezTo>
                    <a:pt x="225" y="148"/>
                    <a:pt x="224" y="149"/>
                    <a:pt x="224" y="150"/>
                  </a:cubicBezTo>
                  <a:cubicBezTo>
                    <a:pt x="223" y="156"/>
                    <a:pt x="224" y="163"/>
                    <a:pt x="223" y="170"/>
                  </a:cubicBezTo>
                  <a:cubicBezTo>
                    <a:pt x="223" y="171"/>
                    <a:pt x="222" y="173"/>
                    <a:pt x="221" y="173"/>
                  </a:cubicBezTo>
                  <a:cubicBezTo>
                    <a:pt x="213" y="173"/>
                    <a:pt x="205" y="173"/>
                    <a:pt x="196" y="173"/>
                  </a:cubicBezTo>
                  <a:cubicBezTo>
                    <a:pt x="195" y="173"/>
                    <a:pt x="194" y="171"/>
                    <a:pt x="194" y="170"/>
                  </a:cubicBezTo>
                  <a:cubicBezTo>
                    <a:pt x="194" y="164"/>
                    <a:pt x="194" y="157"/>
                    <a:pt x="194" y="150"/>
                  </a:cubicBezTo>
                  <a:cubicBezTo>
                    <a:pt x="194" y="149"/>
                    <a:pt x="193" y="148"/>
                    <a:pt x="192" y="148"/>
                  </a:cubicBezTo>
                  <a:cubicBezTo>
                    <a:pt x="174" y="148"/>
                    <a:pt x="156" y="148"/>
                    <a:pt x="137" y="148"/>
                  </a:cubicBezTo>
                  <a:cubicBezTo>
                    <a:pt x="137" y="148"/>
                    <a:pt x="135" y="149"/>
                    <a:pt x="135" y="149"/>
                  </a:cubicBezTo>
                  <a:cubicBezTo>
                    <a:pt x="133" y="156"/>
                    <a:pt x="131" y="164"/>
                    <a:pt x="128" y="171"/>
                  </a:cubicBezTo>
                  <a:cubicBezTo>
                    <a:pt x="128" y="172"/>
                    <a:pt x="127" y="173"/>
                    <a:pt x="126" y="173"/>
                  </a:cubicBezTo>
                  <a:cubicBezTo>
                    <a:pt x="117" y="173"/>
                    <a:pt x="108" y="173"/>
                    <a:pt x="99" y="173"/>
                  </a:cubicBezTo>
                  <a:cubicBezTo>
                    <a:pt x="99" y="173"/>
                    <a:pt x="98" y="171"/>
                    <a:pt x="98" y="171"/>
                  </a:cubicBezTo>
                  <a:cubicBezTo>
                    <a:pt x="100" y="164"/>
                    <a:pt x="101" y="157"/>
                    <a:pt x="103" y="150"/>
                  </a:cubicBezTo>
                  <a:cubicBezTo>
                    <a:pt x="103" y="149"/>
                    <a:pt x="102" y="148"/>
                    <a:pt x="102" y="148"/>
                  </a:cubicBezTo>
                  <a:cubicBezTo>
                    <a:pt x="92" y="148"/>
                    <a:pt x="83" y="148"/>
                    <a:pt x="73" y="148"/>
                  </a:cubicBezTo>
                  <a:close/>
                  <a:moveTo>
                    <a:pt x="333" y="118"/>
                  </a:moveTo>
                  <a:cubicBezTo>
                    <a:pt x="342" y="118"/>
                    <a:pt x="350" y="118"/>
                    <a:pt x="359" y="118"/>
                  </a:cubicBezTo>
                  <a:cubicBezTo>
                    <a:pt x="359" y="118"/>
                    <a:pt x="360" y="118"/>
                    <a:pt x="360" y="118"/>
                  </a:cubicBezTo>
                  <a:cubicBezTo>
                    <a:pt x="360" y="117"/>
                    <a:pt x="360" y="117"/>
                    <a:pt x="360" y="116"/>
                  </a:cubicBezTo>
                  <a:cubicBezTo>
                    <a:pt x="332" y="86"/>
                    <a:pt x="299" y="66"/>
                    <a:pt x="259" y="56"/>
                  </a:cubicBezTo>
                  <a:cubicBezTo>
                    <a:pt x="259" y="56"/>
                    <a:pt x="258" y="56"/>
                    <a:pt x="258" y="56"/>
                  </a:cubicBezTo>
                  <a:cubicBezTo>
                    <a:pt x="258" y="56"/>
                    <a:pt x="258" y="57"/>
                    <a:pt x="259" y="57"/>
                  </a:cubicBezTo>
                  <a:cubicBezTo>
                    <a:pt x="278" y="74"/>
                    <a:pt x="293" y="94"/>
                    <a:pt x="305" y="116"/>
                  </a:cubicBezTo>
                  <a:cubicBezTo>
                    <a:pt x="305" y="117"/>
                    <a:pt x="307" y="118"/>
                    <a:pt x="308" y="118"/>
                  </a:cubicBezTo>
                  <a:cubicBezTo>
                    <a:pt x="316" y="118"/>
                    <a:pt x="325" y="118"/>
                    <a:pt x="333" y="118"/>
                  </a:cubicBezTo>
                  <a:close/>
                  <a:moveTo>
                    <a:pt x="90" y="118"/>
                  </a:moveTo>
                  <a:cubicBezTo>
                    <a:pt x="98" y="118"/>
                    <a:pt x="106" y="118"/>
                    <a:pt x="113" y="118"/>
                  </a:cubicBezTo>
                  <a:cubicBezTo>
                    <a:pt x="114" y="118"/>
                    <a:pt x="116" y="117"/>
                    <a:pt x="116" y="116"/>
                  </a:cubicBezTo>
                  <a:cubicBezTo>
                    <a:pt x="127" y="95"/>
                    <a:pt x="140" y="76"/>
                    <a:pt x="157" y="59"/>
                  </a:cubicBezTo>
                  <a:cubicBezTo>
                    <a:pt x="158" y="59"/>
                    <a:pt x="158" y="58"/>
                    <a:pt x="158" y="58"/>
                  </a:cubicBezTo>
                  <a:cubicBezTo>
                    <a:pt x="158" y="58"/>
                    <a:pt x="157" y="58"/>
                    <a:pt x="157" y="58"/>
                  </a:cubicBezTo>
                  <a:cubicBezTo>
                    <a:pt x="121" y="69"/>
                    <a:pt x="90" y="88"/>
                    <a:pt x="65" y="116"/>
                  </a:cubicBezTo>
                  <a:cubicBezTo>
                    <a:pt x="65" y="117"/>
                    <a:pt x="65" y="117"/>
                    <a:pt x="64" y="118"/>
                  </a:cubicBezTo>
                  <a:cubicBezTo>
                    <a:pt x="65" y="118"/>
                    <a:pt x="65" y="118"/>
                    <a:pt x="66" y="118"/>
                  </a:cubicBezTo>
                  <a:cubicBezTo>
                    <a:pt x="74" y="118"/>
                    <a:pt x="82" y="118"/>
                    <a:pt x="90" y="118"/>
                  </a:cubicBezTo>
                  <a:close/>
                  <a:moveTo>
                    <a:pt x="247" y="118"/>
                  </a:moveTo>
                  <a:cubicBezTo>
                    <a:pt x="255" y="118"/>
                    <a:pt x="262" y="118"/>
                    <a:pt x="269" y="118"/>
                  </a:cubicBezTo>
                  <a:cubicBezTo>
                    <a:pt x="270" y="118"/>
                    <a:pt x="270" y="117"/>
                    <a:pt x="270" y="116"/>
                  </a:cubicBezTo>
                  <a:cubicBezTo>
                    <a:pt x="258" y="98"/>
                    <a:pt x="244" y="81"/>
                    <a:pt x="225" y="68"/>
                  </a:cubicBezTo>
                  <a:cubicBezTo>
                    <a:pt x="225" y="68"/>
                    <a:pt x="224" y="68"/>
                    <a:pt x="224" y="67"/>
                  </a:cubicBezTo>
                  <a:cubicBezTo>
                    <a:pt x="224" y="68"/>
                    <a:pt x="224" y="69"/>
                    <a:pt x="224" y="69"/>
                  </a:cubicBezTo>
                  <a:cubicBezTo>
                    <a:pt x="224" y="85"/>
                    <a:pt x="224" y="100"/>
                    <a:pt x="224" y="116"/>
                  </a:cubicBezTo>
                  <a:cubicBezTo>
                    <a:pt x="224" y="117"/>
                    <a:pt x="225" y="118"/>
                    <a:pt x="225" y="118"/>
                  </a:cubicBezTo>
                  <a:cubicBezTo>
                    <a:pt x="233" y="118"/>
                    <a:pt x="240" y="118"/>
                    <a:pt x="247" y="118"/>
                  </a:cubicBezTo>
                  <a:close/>
                  <a:moveTo>
                    <a:pt x="194" y="93"/>
                  </a:moveTo>
                  <a:cubicBezTo>
                    <a:pt x="194" y="85"/>
                    <a:pt x="194" y="78"/>
                    <a:pt x="194" y="70"/>
                  </a:cubicBezTo>
                  <a:cubicBezTo>
                    <a:pt x="194" y="69"/>
                    <a:pt x="194" y="68"/>
                    <a:pt x="194" y="68"/>
                  </a:cubicBezTo>
                  <a:cubicBezTo>
                    <a:pt x="193" y="68"/>
                    <a:pt x="192" y="68"/>
                    <a:pt x="192" y="69"/>
                  </a:cubicBezTo>
                  <a:cubicBezTo>
                    <a:pt x="175" y="82"/>
                    <a:pt x="161" y="98"/>
                    <a:pt x="150" y="116"/>
                  </a:cubicBezTo>
                  <a:cubicBezTo>
                    <a:pt x="150" y="117"/>
                    <a:pt x="151" y="118"/>
                    <a:pt x="151" y="118"/>
                  </a:cubicBezTo>
                  <a:cubicBezTo>
                    <a:pt x="165" y="118"/>
                    <a:pt x="179" y="118"/>
                    <a:pt x="192" y="118"/>
                  </a:cubicBezTo>
                  <a:cubicBezTo>
                    <a:pt x="193" y="118"/>
                    <a:pt x="194" y="117"/>
                    <a:pt x="194" y="116"/>
                  </a:cubicBezTo>
                  <a:cubicBezTo>
                    <a:pt x="194" y="108"/>
                    <a:pt x="194" y="101"/>
                    <a:pt x="194" y="9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42" name="Google Shape;842;p87"/>
            <p:cNvSpPr/>
            <p:nvPr/>
          </p:nvSpPr>
          <p:spPr>
            <a:xfrm>
              <a:off x="4933951" y="952500"/>
              <a:ext cx="617538" cy="363538"/>
            </a:xfrm>
            <a:custGeom>
              <a:avLst/>
              <a:gdLst/>
              <a:ahLst/>
              <a:cxnLst/>
              <a:rect l="l" t="t" r="r" b="b"/>
              <a:pathLst>
                <a:path w="124" h="73" extrusionOk="0">
                  <a:moveTo>
                    <a:pt x="90" y="72"/>
                  </a:moveTo>
                  <a:cubicBezTo>
                    <a:pt x="84" y="73"/>
                    <a:pt x="79" y="70"/>
                    <a:pt x="77" y="63"/>
                  </a:cubicBezTo>
                  <a:cubicBezTo>
                    <a:pt x="72" y="50"/>
                    <a:pt x="67" y="37"/>
                    <a:pt x="63" y="23"/>
                  </a:cubicBezTo>
                  <a:cubicBezTo>
                    <a:pt x="62" y="22"/>
                    <a:pt x="62" y="22"/>
                    <a:pt x="62" y="21"/>
                  </a:cubicBezTo>
                  <a:cubicBezTo>
                    <a:pt x="61" y="22"/>
                    <a:pt x="61" y="22"/>
                    <a:pt x="61" y="23"/>
                  </a:cubicBezTo>
                  <a:cubicBezTo>
                    <a:pt x="56" y="37"/>
                    <a:pt x="51" y="50"/>
                    <a:pt x="46" y="64"/>
                  </a:cubicBezTo>
                  <a:cubicBezTo>
                    <a:pt x="44" y="70"/>
                    <a:pt x="40" y="73"/>
                    <a:pt x="32" y="73"/>
                  </a:cubicBezTo>
                  <a:cubicBezTo>
                    <a:pt x="25" y="72"/>
                    <a:pt x="21" y="69"/>
                    <a:pt x="19" y="63"/>
                  </a:cubicBezTo>
                  <a:cubicBezTo>
                    <a:pt x="13" y="47"/>
                    <a:pt x="8" y="30"/>
                    <a:pt x="2" y="14"/>
                  </a:cubicBezTo>
                  <a:cubicBezTo>
                    <a:pt x="0" y="8"/>
                    <a:pt x="1" y="4"/>
                    <a:pt x="6" y="2"/>
                  </a:cubicBezTo>
                  <a:cubicBezTo>
                    <a:pt x="12" y="0"/>
                    <a:pt x="19" y="2"/>
                    <a:pt x="21" y="7"/>
                  </a:cubicBezTo>
                  <a:cubicBezTo>
                    <a:pt x="25" y="18"/>
                    <a:pt x="28" y="30"/>
                    <a:pt x="31" y="41"/>
                  </a:cubicBezTo>
                  <a:cubicBezTo>
                    <a:pt x="32" y="44"/>
                    <a:pt x="33" y="47"/>
                    <a:pt x="34" y="49"/>
                  </a:cubicBezTo>
                  <a:cubicBezTo>
                    <a:pt x="35" y="47"/>
                    <a:pt x="36" y="44"/>
                    <a:pt x="37" y="42"/>
                  </a:cubicBezTo>
                  <a:cubicBezTo>
                    <a:pt x="40" y="31"/>
                    <a:pt x="44" y="21"/>
                    <a:pt x="47" y="11"/>
                  </a:cubicBezTo>
                  <a:cubicBezTo>
                    <a:pt x="50" y="4"/>
                    <a:pt x="54" y="1"/>
                    <a:pt x="62" y="1"/>
                  </a:cubicBezTo>
                  <a:cubicBezTo>
                    <a:pt x="69" y="1"/>
                    <a:pt x="73" y="4"/>
                    <a:pt x="76" y="11"/>
                  </a:cubicBezTo>
                  <a:cubicBezTo>
                    <a:pt x="80" y="23"/>
                    <a:pt x="84" y="35"/>
                    <a:pt x="89" y="47"/>
                  </a:cubicBezTo>
                  <a:cubicBezTo>
                    <a:pt x="89" y="48"/>
                    <a:pt x="89" y="49"/>
                    <a:pt x="90" y="49"/>
                  </a:cubicBezTo>
                  <a:cubicBezTo>
                    <a:pt x="90" y="48"/>
                    <a:pt x="90" y="48"/>
                    <a:pt x="90" y="47"/>
                  </a:cubicBezTo>
                  <a:cubicBezTo>
                    <a:pt x="94" y="35"/>
                    <a:pt x="97" y="23"/>
                    <a:pt x="101" y="10"/>
                  </a:cubicBezTo>
                  <a:cubicBezTo>
                    <a:pt x="103" y="3"/>
                    <a:pt x="106" y="1"/>
                    <a:pt x="113" y="1"/>
                  </a:cubicBezTo>
                  <a:cubicBezTo>
                    <a:pt x="121" y="2"/>
                    <a:pt x="124" y="6"/>
                    <a:pt x="121" y="13"/>
                  </a:cubicBezTo>
                  <a:cubicBezTo>
                    <a:pt x="116" y="30"/>
                    <a:pt x="110" y="47"/>
                    <a:pt x="104" y="63"/>
                  </a:cubicBezTo>
                  <a:cubicBezTo>
                    <a:pt x="102" y="70"/>
                    <a:pt x="98" y="72"/>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43" name="Google Shape;843;p87"/>
            <p:cNvSpPr/>
            <p:nvPr/>
          </p:nvSpPr>
          <p:spPr>
            <a:xfrm>
              <a:off x="6446838" y="952500"/>
              <a:ext cx="617538" cy="363538"/>
            </a:xfrm>
            <a:custGeom>
              <a:avLst/>
              <a:gdLst/>
              <a:ahLst/>
              <a:cxnLst/>
              <a:rect l="l" t="t" r="r" b="b"/>
              <a:pathLst>
                <a:path w="124" h="73" extrusionOk="0">
                  <a:moveTo>
                    <a:pt x="90" y="72"/>
                  </a:moveTo>
                  <a:cubicBezTo>
                    <a:pt x="84" y="73"/>
                    <a:pt x="79" y="70"/>
                    <a:pt x="77" y="63"/>
                  </a:cubicBezTo>
                  <a:cubicBezTo>
                    <a:pt x="72" y="50"/>
                    <a:pt x="68" y="36"/>
                    <a:pt x="63" y="23"/>
                  </a:cubicBezTo>
                  <a:cubicBezTo>
                    <a:pt x="63" y="22"/>
                    <a:pt x="62" y="22"/>
                    <a:pt x="62" y="21"/>
                  </a:cubicBezTo>
                  <a:cubicBezTo>
                    <a:pt x="62" y="22"/>
                    <a:pt x="61" y="22"/>
                    <a:pt x="61" y="23"/>
                  </a:cubicBezTo>
                  <a:cubicBezTo>
                    <a:pt x="56" y="36"/>
                    <a:pt x="52" y="50"/>
                    <a:pt x="47" y="63"/>
                  </a:cubicBezTo>
                  <a:cubicBezTo>
                    <a:pt x="44" y="70"/>
                    <a:pt x="40" y="73"/>
                    <a:pt x="32" y="72"/>
                  </a:cubicBezTo>
                  <a:cubicBezTo>
                    <a:pt x="25" y="72"/>
                    <a:pt x="22" y="70"/>
                    <a:pt x="19" y="63"/>
                  </a:cubicBezTo>
                  <a:cubicBezTo>
                    <a:pt x="13" y="46"/>
                    <a:pt x="8" y="30"/>
                    <a:pt x="2" y="14"/>
                  </a:cubicBezTo>
                  <a:cubicBezTo>
                    <a:pt x="0" y="9"/>
                    <a:pt x="0" y="5"/>
                    <a:pt x="6" y="2"/>
                  </a:cubicBezTo>
                  <a:cubicBezTo>
                    <a:pt x="12" y="0"/>
                    <a:pt x="19" y="1"/>
                    <a:pt x="21" y="6"/>
                  </a:cubicBezTo>
                  <a:cubicBezTo>
                    <a:pt x="25" y="17"/>
                    <a:pt x="28" y="29"/>
                    <a:pt x="31" y="40"/>
                  </a:cubicBezTo>
                  <a:cubicBezTo>
                    <a:pt x="32" y="42"/>
                    <a:pt x="33" y="45"/>
                    <a:pt x="33" y="48"/>
                  </a:cubicBezTo>
                  <a:cubicBezTo>
                    <a:pt x="33" y="48"/>
                    <a:pt x="34" y="49"/>
                    <a:pt x="34" y="49"/>
                  </a:cubicBezTo>
                  <a:cubicBezTo>
                    <a:pt x="34" y="49"/>
                    <a:pt x="34" y="48"/>
                    <a:pt x="35" y="48"/>
                  </a:cubicBezTo>
                  <a:cubicBezTo>
                    <a:pt x="39" y="36"/>
                    <a:pt x="43" y="24"/>
                    <a:pt x="47" y="12"/>
                  </a:cubicBezTo>
                  <a:cubicBezTo>
                    <a:pt x="50" y="4"/>
                    <a:pt x="54" y="1"/>
                    <a:pt x="62" y="1"/>
                  </a:cubicBezTo>
                  <a:cubicBezTo>
                    <a:pt x="70" y="1"/>
                    <a:pt x="73" y="4"/>
                    <a:pt x="76" y="12"/>
                  </a:cubicBezTo>
                  <a:cubicBezTo>
                    <a:pt x="81" y="23"/>
                    <a:pt x="85" y="36"/>
                    <a:pt x="89" y="48"/>
                  </a:cubicBezTo>
                  <a:cubicBezTo>
                    <a:pt x="89" y="48"/>
                    <a:pt x="90" y="49"/>
                    <a:pt x="90" y="49"/>
                  </a:cubicBezTo>
                  <a:cubicBezTo>
                    <a:pt x="90" y="49"/>
                    <a:pt x="90" y="48"/>
                    <a:pt x="90" y="48"/>
                  </a:cubicBezTo>
                  <a:cubicBezTo>
                    <a:pt x="94" y="35"/>
                    <a:pt x="98" y="23"/>
                    <a:pt x="101" y="10"/>
                  </a:cubicBezTo>
                  <a:cubicBezTo>
                    <a:pt x="103" y="5"/>
                    <a:pt x="106" y="2"/>
                    <a:pt x="112" y="1"/>
                  </a:cubicBezTo>
                  <a:cubicBezTo>
                    <a:pt x="121" y="1"/>
                    <a:pt x="124" y="6"/>
                    <a:pt x="121" y="14"/>
                  </a:cubicBezTo>
                  <a:cubicBezTo>
                    <a:pt x="116" y="31"/>
                    <a:pt x="110" y="47"/>
                    <a:pt x="104" y="63"/>
                  </a:cubicBezTo>
                  <a:cubicBezTo>
                    <a:pt x="102" y="70"/>
                    <a:pt x="98" y="72"/>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44" name="Google Shape;844;p87"/>
            <p:cNvSpPr/>
            <p:nvPr/>
          </p:nvSpPr>
          <p:spPr>
            <a:xfrm>
              <a:off x="5691188" y="952500"/>
              <a:ext cx="615950" cy="363538"/>
            </a:xfrm>
            <a:custGeom>
              <a:avLst/>
              <a:gdLst/>
              <a:ahLst/>
              <a:cxnLst/>
              <a:rect l="l" t="t" r="r" b="b"/>
              <a:pathLst>
                <a:path w="124" h="73" extrusionOk="0">
                  <a:moveTo>
                    <a:pt x="90" y="72"/>
                  </a:moveTo>
                  <a:cubicBezTo>
                    <a:pt x="84" y="73"/>
                    <a:pt x="79" y="70"/>
                    <a:pt x="77" y="64"/>
                  </a:cubicBezTo>
                  <a:cubicBezTo>
                    <a:pt x="72" y="50"/>
                    <a:pt x="68" y="36"/>
                    <a:pt x="63" y="23"/>
                  </a:cubicBezTo>
                  <a:cubicBezTo>
                    <a:pt x="62" y="22"/>
                    <a:pt x="62" y="22"/>
                    <a:pt x="62" y="21"/>
                  </a:cubicBezTo>
                  <a:cubicBezTo>
                    <a:pt x="61" y="22"/>
                    <a:pt x="61" y="22"/>
                    <a:pt x="61" y="23"/>
                  </a:cubicBezTo>
                  <a:cubicBezTo>
                    <a:pt x="56" y="36"/>
                    <a:pt x="51" y="50"/>
                    <a:pt x="46" y="63"/>
                  </a:cubicBezTo>
                  <a:cubicBezTo>
                    <a:pt x="44" y="70"/>
                    <a:pt x="40" y="73"/>
                    <a:pt x="32" y="72"/>
                  </a:cubicBezTo>
                  <a:cubicBezTo>
                    <a:pt x="25" y="72"/>
                    <a:pt x="22" y="70"/>
                    <a:pt x="19" y="63"/>
                  </a:cubicBezTo>
                  <a:cubicBezTo>
                    <a:pt x="13" y="46"/>
                    <a:pt x="8" y="30"/>
                    <a:pt x="2" y="14"/>
                  </a:cubicBezTo>
                  <a:cubicBezTo>
                    <a:pt x="0" y="7"/>
                    <a:pt x="1" y="4"/>
                    <a:pt x="6" y="2"/>
                  </a:cubicBezTo>
                  <a:cubicBezTo>
                    <a:pt x="12" y="0"/>
                    <a:pt x="19" y="2"/>
                    <a:pt x="21" y="7"/>
                  </a:cubicBezTo>
                  <a:cubicBezTo>
                    <a:pt x="25" y="19"/>
                    <a:pt x="28" y="30"/>
                    <a:pt x="31" y="42"/>
                  </a:cubicBezTo>
                  <a:cubicBezTo>
                    <a:pt x="32" y="44"/>
                    <a:pt x="33" y="47"/>
                    <a:pt x="34" y="49"/>
                  </a:cubicBezTo>
                  <a:cubicBezTo>
                    <a:pt x="35" y="47"/>
                    <a:pt x="36" y="44"/>
                    <a:pt x="37" y="42"/>
                  </a:cubicBezTo>
                  <a:cubicBezTo>
                    <a:pt x="40" y="31"/>
                    <a:pt x="44" y="21"/>
                    <a:pt x="48" y="10"/>
                  </a:cubicBezTo>
                  <a:cubicBezTo>
                    <a:pt x="50" y="3"/>
                    <a:pt x="55" y="1"/>
                    <a:pt x="62" y="1"/>
                  </a:cubicBezTo>
                  <a:cubicBezTo>
                    <a:pt x="69" y="1"/>
                    <a:pt x="73" y="4"/>
                    <a:pt x="76" y="10"/>
                  </a:cubicBezTo>
                  <a:cubicBezTo>
                    <a:pt x="80" y="23"/>
                    <a:pt x="84" y="35"/>
                    <a:pt x="89" y="47"/>
                  </a:cubicBezTo>
                  <a:cubicBezTo>
                    <a:pt x="89" y="48"/>
                    <a:pt x="89" y="48"/>
                    <a:pt x="90" y="49"/>
                  </a:cubicBezTo>
                  <a:cubicBezTo>
                    <a:pt x="90" y="48"/>
                    <a:pt x="90" y="48"/>
                    <a:pt x="91" y="47"/>
                  </a:cubicBezTo>
                  <a:cubicBezTo>
                    <a:pt x="94" y="35"/>
                    <a:pt x="98" y="22"/>
                    <a:pt x="101" y="10"/>
                  </a:cubicBezTo>
                  <a:cubicBezTo>
                    <a:pt x="103" y="3"/>
                    <a:pt x="108" y="0"/>
                    <a:pt x="116" y="2"/>
                  </a:cubicBezTo>
                  <a:cubicBezTo>
                    <a:pt x="121" y="3"/>
                    <a:pt x="124" y="7"/>
                    <a:pt x="122" y="12"/>
                  </a:cubicBezTo>
                  <a:cubicBezTo>
                    <a:pt x="116" y="30"/>
                    <a:pt x="110" y="47"/>
                    <a:pt x="104" y="65"/>
                  </a:cubicBezTo>
                  <a:cubicBezTo>
                    <a:pt x="101" y="71"/>
                    <a:pt x="97" y="73"/>
                    <a:pt x="90" y="72"/>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845" name="Google Shape;845;p87"/>
          <p:cNvSpPr txBox="1"/>
          <p:nvPr/>
        </p:nvSpPr>
        <p:spPr>
          <a:xfrm>
            <a:off x="3496266" y="5403599"/>
            <a:ext cx="2305631"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https://twitter.com/giz_gmbh</a:t>
            </a:r>
            <a:endParaRPr sz="1333">
              <a:solidFill>
                <a:srgbClr val="3F3F3F"/>
              </a:solidFill>
              <a:latin typeface="Arial"/>
              <a:ea typeface="Arial"/>
              <a:cs typeface="Arial"/>
              <a:sym typeface="Arial"/>
            </a:endParaRPr>
          </a:p>
        </p:txBody>
      </p:sp>
      <p:sp>
        <p:nvSpPr>
          <p:cNvPr id="846" name="Google Shape;846;p87"/>
          <p:cNvSpPr txBox="1"/>
          <p:nvPr/>
        </p:nvSpPr>
        <p:spPr>
          <a:xfrm>
            <a:off x="7004909" y="5403599"/>
            <a:ext cx="2950038" cy="297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33">
                <a:solidFill>
                  <a:srgbClr val="3F3F3F"/>
                </a:solidFill>
                <a:latin typeface="Arial"/>
                <a:ea typeface="Arial"/>
                <a:cs typeface="Arial"/>
                <a:sym typeface="Arial"/>
              </a:rPr>
              <a:t>https://www.facebook.com/gizprofile/</a:t>
            </a:r>
            <a:endParaRPr sz="1333">
              <a:solidFill>
                <a:srgbClr val="3F3F3F"/>
              </a:solidFill>
              <a:latin typeface="Arial"/>
              <a:ea typeface="Arial"/>
              <a:cs typeface="Arial"/>
              <a:sym typeface="Arial"/>
            </a:endParaRPr>
          </a:p>
        </p:txBody>
      </p:sp>
      <p:sp>
        <p:nvSpPr>
          <p:cNvPr id="847" name="Google Shape;847;p87"/>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8" name="Google Shape;848;p87"/>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9" name="Google Shape;849;p87"/>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Diap. texto 2 fotos y 2 columnas">
  <p:cSld name="1_Diap. texto 2 fotos y 2 columnas">
    <p:spTree>
      <p:nvGrpSpPr>
        <p:cNvPr id="1" name="Shape 850"/>
        <p:cNvGrpSpPr/>
        <p:nvPr/>
      </p:nvGrpSpPr>
      <p:grpSpPr>
        <a:xfrm>
          <a:off x="0" y="0"/>
          <a:ext cx="0" cy="0"/>
          <a:chOff x="0" y="0"/>
          <a:chExt cx="0" cy="0"/>
        </a:xfrm>
      </p:grpSpPr>
      <p:sp>
        <p:nvSpPr>
          <p:cNvPr id="851" name="Google Shape;851;p88"/>
          <p:cNvSpPr>
            <a:spLocks noGrp="1"/>
          </p:cNvSpPr>
          <p:nvPr>
            <p:ph type="pic" idx="2"/>
          </p:nvPr>
        </p:nvSpPr>
        <p:spPr>
          <a:xfrm>
            <a:off x="6304207" y="3259669"/>
            <a:ext cx="5718460" cy="2874091"/>
          </a:xfrm>
          <a:prstGeom prst="rect">
            <a:avLst/>
          </a:prstGeom>
          <a:solidFill>
            <a:schemeClr val="lt2"/>
          </a:solidFill>
          <a:ln>
            <a:noFill/>
          </a:ln>
        </p:spPr>
        <p:txBody>
          <a:bodyPr spcFirstLastPara="1" wrap="square" lIns="36000" tIns="1440000" rIns="36000" bIns="36000" anchor="t" anchorCtr="0">
            <a:noAutofit/>
          </a:bodyPr>
          <a:lstStyle>
            <a:lvl1pPr marR="0" lvl="0" algn="l"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52" name="Google Shape;852;p88"/>
          <p:cNvSpPr>
            <a:spLocks noGrp="1"/>
          </p:cNvSpPr>
          <p:nvPr>
            <p:ph type="pic" idx="3"/>
          </p:nvPr>
        </p:nvSpPr>
        <p:spPr>
          <a:xfrm>
            <a:off x="164179" y="3259669"/>
            <a:ext cx="5718460" cy="2874091"/>
          </a:xfrm>
          <a:prstGeom prst="rect">
            <a:avLst/>
          </a:prstGeom>
          <a:solidFill>
            <a:schemeClr val="lt2"/>
          </a:solidFill>
          <a:ln>
            <a:noFill/>
          </a:ln>
        </p:spPr>
        <p:txBody>
          <a:bodyPr spcFirstLastPara="1" wrap="square" lIns="36000" tIns="1440000" rIns="36000" bIns="36000" anchor="t" anchorCtr="0">
            <a:noAutofit/>
          </a:bodyPr>
          <a:lstStyle>
            <a:lvl1pPr marR="0" lvl="0" algn="l" rtl="0">
              <a:lnSpc>
                <a:spcPct val="90000"/>
              </a:lnSpc>
              <a:spcBef>
                <a:spcPts val="800"/>
              </a:spcBef>
              <a:spcAft>
                <a:spcPts val="0"/>
              </a:spcAft>
              <a:buClr>
                <a:schemeClr val="dk2"/>
              </a:buClr>
              <a:buSzPts val="1333"/>
              <a:buFont typeface="Arial"/>
              <a:buNone/>
              <a:defRPr sz="1333" b="0" i="0" u="none" strike="noStrike" cap="none">
                <a:solidFill>
                  <a:schemeClr val="dk2"/>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53" name="Google Shape;853;p88"/>
          <p:cNvSpPr txBox="1">
            <a:spLocks noGrp="1"/>
          </p:cNvSpPr>
          <p:nvPr>
            <p:ph type="body" idx="1"/>
          </p:nvPr>
        </p:nvSpPr>
        <p:spPr>
          <a:xfrm>
            <a:off x="599760" y="1361294"/>
            <a:ext cx="5282881" cy="1666388"/>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4" name="Google Shape;854;p88"/>
          <p:cNvSpPr txBox="1">
            <a:spLocks noGrp="1"/>
          </p:cNvSpPr>
          <p:nvPr>
            <p:ph type="title"/>
          </p:nvPr>
        </p:nvSpPr>
        <p:spPr>
          <a:xfrm>
            <a:off x="599755" y="320284"/>
            <a:ext cx="11414444"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2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5" name="Google Shape;855;p88"/>
          <p:cNvSpPr txBox="1">
            <a:spLocks noGrp="1"/>
          </p:cNvSpPr>
          <p:nvPr>
            <p:ph type="body" idx="4"/>
          </p:nvPr>
        </p:nvSpPr>
        <p:spPr>
          <a:xfrm>
            <a:off x="6740978" y="1361294"/>
            <a:ext cx="5273223" cy="1666388"/>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600"/>
              <a:buNone/>
              <a:defRPr/>
            </a:lvl1pPr>
            <a:lvl2pPr marL="914400" lvl="1" indent="-330200" algn="l">
              <a:lnSpc>
                <a:spcPct val="90000"/>
              </a:lnSpc>
              <a:spcBef>
                <a:spcPts val="800"/>
              </a:spcBef>
              <a:spcAft>
                <a:spcPts val="0"/>
              </a:spcAft>
              <a:buSzPts val="1600"/>
              <a:buChar char="▪"/>
              <a:defRPr/>
            </a:lvl2pPr>
            <a:lvl3pPr marL="1371600" lvl="2" indent="-321754" algn="l">
              <a:lnSpc>
                <a:spcPct val="90000"/>
              </a:lnSpc>
              <a:spcBef>
                <a:spcPts val="800"/>
              </a:spcBef>
              <a:spcAft>
                <a:spcPts val="0"/>
              </a:spcAft>
              <a:buSzPts val="1467"/>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6" name="Google Shape;856;p88"/>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7" name="Google Shape;857;p88"/>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8" name="Google Shape;858;p88"/>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859"/>
        <p:cNvGrpSpPr/>
        <p:nvPr/>
      </p:nvGrpSpPr>
      <p:grpSpPr>
        <a:xfrm>
          <a:off x="0" y="0"/>
          <a:ext cx="0" cy="0"/>
          <a:chOff x="0" y="0"/>
          <a:chExt cx="0" cy="0"/>
        </a:xfrm>
      </p:grpSpPr>
      <p:sp>
        <p:nvSpPr>
          <p:cNvPr id="860" name="Google Shape;860;p89"/>
          <p:cNvSpPr txBox="1">
            <a:spLocks noGrp="1"/>
          </p:cNvSpPr>
          <p:nvPr>
            <p:ph type="title"/>
          </p:nvPr>
        </p:nvSpPr>
        <p:spPr>
          <a:xfrm>
            <a:off x="599757" y="320283"/>
            <a:ext cx="9563579" cy="720725"/>
          </a:xfrm>
          <a:prstGeom prst="rect">
            <a:avLst/>
          </a:prstGeom>
          <a:noFill/>
          <a:ln>
            <a:noFill/>
          </a:ln>
        </p:spPr>
        <p:txBody>
          <a:bodyPr spcFirstLastPara="1" wrap="square" lIns="0" tIns="0" rIns="72000" bIns="0" anchor="b"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1" name="Google Shape;861;p89"/>
          <p:cNvSpPr txBox="1">
            <a:spLocks noGrp="1"/>
          </p:cNvSpPr>
          <p:nvPr>
            <p:ph type="body" idx="1"/>
          </p:nvPr>
        </p:nvSpPr>
        <p:spPr>
          <a:xfrm>
            <a:off x="599759" y="1361292"/>
            <a:ext cx="9563579" cy="4660627"/>
          </a:xfrm>
          <a:prstGeom prst="rect">
            <a:avLst/>
          </a:prstGeom>
          <a:noFill/>
          <a:ln>
            <a:noFill/>
          </a:ln>
        </p:spPr>
        <p:txBody>
          <a:bodyPr spcFirstLastPara="1" wrap="square" lIns="0" tIns="0" rIns="72000" bIns="0" anchor="t" anchorCtr="0">
            <a:noAutofit/>
          </a:bodyPr>
          <a:lstStyle>
            <a:lvl1pPr marL="457200" lvl="0" indent="-228600" algn="l">
              <a:lnSpc>
                <a:spcPct val="90000"/>
              </a:lnSpc>
              <a:spcBef>
                <a:spcPts val="800"/>
              </a:spcBef>
              <a:spcAft>
                <a:spcPts val="0"/>
              </a:spcAft>
              <a:buClr>
                <a:schemeClr val="dk1"/>
              </a:buClr>
              <a:buSzPts val="1800"/>
              <a:buNone/>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2" name="Google Shape;862;p89"/>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3" name="Google Shape;863;p89"/>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4" name="Google Shape;864;p89"/>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US"/>
              <a:t>Página </a:t>
            </a:r>
            <a:fld id="{00000000-1234-1234-1234-123412341234}" type="slidenum">
              <a:rPr lang="en-U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ítulo b/n">
  <p:cSld name="Título b/n">
    <p:spTree>
      <p:nvGrpSpPr>
        <p:cNvPr id="1" name="Shape 81"/>
        <p:cNvGrpSpPr/>
        <p:nvPr/>
      </p:nvGrpSpPr>
      <p:grpSpPr>
        <a:xfrm>
          <a:off x="0" y="0"/>
          <a:ext cx="0" cy="0"/>
          <a:chOff x="0" y="0"/>
          <a:chExt cx="0" cy="0"/>
        </a:xfrm>
      </p:grpSpPr>
      <p:pic>
        <p:nvPicPr>
          <p:cNvPr id="82" name="Google Shape;82;p21"/>
          <p:cNvPicPr preferRelativeResize="0"/>
          <p:nvPr/>
        </p:nvPicPr>
        <p:blipFill rotWithShape="1">
          <a:blip r:embed="rId2">
            <a:alphaModFix/>
          </a:blip>
          <a:srcRect t="233" b="26747"/>
          <a:stretch/>
        </p:blipFill>
        <p:spPr>
          <a:xfrm>
            <a:off x="164181" y="165100"/>
            <a:ext cx="11858487" cy="4721861"/>
          </a:xfrm>
          <a:prstGeom prst="rect">
            <a:avLst/>
          </a:prstGeom>
          <a:noFill/>
          <a:ln>
            <a:noFill/>
          </a:ln>
        </p:spPr>
      </p:pic>
      <p:pic>
        <p:nvPicPr>
          <p:cNvPr id="83" name="Google Shape;83;p21" descr="Ein Bild, das Säge enthält.&#10;&#10;Automatisch generierte Beschreibung"/>
          <p:cNvPicPr preferRelativeResize="0"/>
          <p:nvPr/>
        </p:nvPicPr>
        <p:blipFill rotWithShape="1">
          <a:blip r:embed="rId3">
            <a:alphaModFix/>
          </a:blip>
          <a:srcRect/>
          <a:stretch/>
        </p:blipFill>
        <p:spPr>
          <a:xfrm>
            <a:off x="164180" y="846875"/>
            <a:ext cx="11860800" cy="4040085"/>
          </a:xfrm>
          <a:prstGeom prst="rect">
            <a:avLst/>
          </a:prstGeom>
          <a:noFill/>
          <a:ln>
            <a:noFill/>
          </a:ln>
        </p:spPr>
      </p:pic>
      <p:pic>
        <p:nvPicPr>
          <p:cNvPr id="84" name="Google Shape;84;p21"/>
          <p:cNvPicPr preferRelativeResize="0"/>
          <p:nvPr/>
        </p:nvPicPr>
        <p:blipFill rotWithShape="1">
          <a:blip r:embed="rId4">
            <a:alphaModFix/>
          </a:blip>
          <a:srcRect/>
          <a:stretch/>
        </p:blipFill>
        <p:spPr>
          <a:xfrm>
            <a:off x="916199" y="5422244"/>
            <a:ext cx="3081728" cy="850557"/>
          </a:xfrm>
          <a:prstGeom prst="rect">
            <a:avLst/>
          </a:prstGeom>
          <a:noFill/>
          <a:ln>
            <a:noFill/>
          </a:ln>
        </p:spPr>
      </p:pic>
      <p:sp>
        <p:nvSpPr>
          <p:cNvPr id="85" name="Google Shape;85;p21"/>
          <p:cNvSpPr/>
          <p:nvPr/>
        </p:nvSpPr>
        <p:spPr>
          <a:xfrm>
            <a:off x="7158790" y="4886960"/>
            <a:ext cx="4863877" cy="297123"/>
          </a:xfrm>
          <a:prstGeom prst="rect">
            <a:avLst/>
          </a:prstGeom>
          <a:solidFill>
            <a:schemeClr val="accen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2"/>
              </a:solidFill>
              <a:latin typeface="Arial"/>
              <a:ea typeface="Arial"/>
              <a:cs typeface="Arial"/>
              <a:sym typeface="Arial"/>
            </a:endParaRPr>
          </a:p>
        </p:txBody>
      </p:sp>
      <p:sp>
        <p:nvSpPr>
          <p:cNvPr id="86" name="Google Shape;86;p21"/>
          <p:cNvSpPr txBox="1">
            <a:spLocks noGrp="1"/>
          </p:cNvSpPr>
          <p:nvPr>
            <p:ph type="body" idx="1"/>
          </p:nvPr>
        </p:nvSpPr>
        <p:spPr>
          <a:xfrm>
            <a:off x="933131" y="3700611"/>
            <a:ext cx="10627783" cy="789960"/>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160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21"/>
          <p:cNvSpPr txBox="1">
            <a:spLocks noGrp="1"/>
          </p:cNvSpPr>
          <p:nvPr>
            <p:ph type="title"/>
          </p:nvPr>
        </p:nvSpPr>
        <p:spPr>
          <a:xfrm>
            <a:off x="933131" y="2542198"/>
            <a:ext cx="10628948" cy="960263"/>
          </a:xfrm>
          <a:prstGeom prst="rect">
            <a:avLst/>
          </a:prstGeom>
          <a:noFill/>
          <a:ln>
            <a:noFill/>
          </a:ln>
        </p:spPr>
        <p:txBody>
          <a:bodyPr spcFirstLastPara="1" wrap="square" lIns="0" tIns="0" rIns="72000" bIns="0" anchor="b" anchorCtr="0">
            <a:sp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ítulo foto">
  <p:cSld name="Título foto">
    <p:spTree>
      <p:nvGrpSpPr>
        <p:cNvPr id="1" name="Shape 88"/>
        <p:cNvGrpSpPr/>
        <p:nvPr/>
      </p:nvGrpSpPr>
      <p:grpSpPr>
        <a:xfrm>
          <a:off x="0" y="0"/>
          <a:ext cx="0" cy="0"/>
          <a:chOff x="0" y="0"/>
          <a:chExt cx="0" cy="0"/>
        </a:xfrm>
      </p:grpSpPr>
      <p:cxnSp>
        <p:nvCxnSpPr>
          <p:cNvPr id="89" name="Google Shape;89;p22"/>
          <p:cNvCxnSpPr/>
          <p:nvPr/>
        </p:nvCxnSpPr>
        <p:spPr>
          <a:xfrm>
            <a:off x="6070600" y="1244600"/>
            <a:ext cx="0" cy="914400"/>
          </a:xfrm>
          <a:prstGeom prst="straightConnector1">
            <a:avLst/>
          </a:prstGeom>
          <a:noFill/>
          <a:ln w="12700" cap="flat" cmpd="sng">
            <a:solidFill>
              <a:schemeClr val="accent1"/>
            </a:solidFill>
            <a:prstDash val="dash"/>
            <a:miter lim="800000"/>
            <a:headEnd type="none" w="sm" len="sm"/>
            <a:tailEnd type="triangle" w="lg" len="lg"/>
          </a:ln>
        </p:spPr>
      </p:cxnSp>
      <p:sp>
        <p:nvSpPr>
          <p:cNvPr id="90" name="Google Shape;90;p22"/>
          <p:cNvSpPr>
            <a:spLocks noGrp="1"/>
          </p:cNvSpPr>
          <p:nvPr>
            <p:ph type="pic" idx="2"/>
          </p:nvPr>
        </p:nvSpPr>
        <p:spPr>
          <a:xfrm>
            <a:off x="164181" y="165101"/>
            <a:ext cx="11858487" cy="4721860"/>
          </a:xfrm>
          <a:prstGeom prst="rect">
            <a:avLst/>
          </a:prstGeom>
          <a:noFill/>
          <a:ln>
            <a:noFill/>
          </a:ln>
        </p:spPr>
        <p:txBody>
          <a:bodyPr spcFirstLastPara="1" wrap="square" lIns="0" tIns="720000" rIns="0" bIns="0" anchor="t" anchorCtr="0">
            <a:noAutofit/>
          </a:bodyPr>
          <a:lstStyle>
            <a:lvl1pPr marR="0" lvl="0" algn="ctr" rtl="0">
              <a:lnSpc>
                <a:spcPct val="90000"/>
              </a:lnSpc>
              <a:spcBef>
                <a:spcPts val="0"/>
              </a:spcBef>
              <a:spcAft>
                <a:spcPts val="0"/>
              </a:spcAft>
              <a:buClr>
                <a:schemeClr val="accent1"/>
              </a:buClr>
              <a:buSzPts val="667"/>
              <a:buFont typeface="Arial"/>
              <a:buNone/>
              <a:defRPr sz="667" b="0" i="0" u="none" strike="noStrike" cap="none">
                <a:solidFill>
                  <a:schemeClr val="accent1"/>
                </a:solidFill>
                <a:latin typeface="Arial"/>
                <a:ea typeface="Arial"/>
                <a:cs typeface="Arial"/>
                <a:sym typeface="Arial"/>
              </a:defRPr>
            </a:lvl1pPr>
            <a:lvl2pPr marR="0" lvl="1"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1" name="Google Shape;91;p22"/>
          <p:cNvSpPr/>
          <p:nvPr/>
        </p:nvSpPr>
        <p:spPr>
          <a:xfrm>
            <a:off x="5101390" y="170887"/>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1. Haga clic en este símbolo para añadir una nueva fotografía.</a:t>
            </a:r>
            <a:endParaRPr/>
          </a:p>
        </p:txBody>
      </p:sp>
      <p:sp>
        <p:nvSpPr>
          <p:cNvPr id="92" name="Google Shape;92;p22"/>
          <p:cNvSpPr/>
          <p:nvPr/>
        </p:nvSpPr>
        <p:spPr>
          <a:xfrm>
            <a:off x="7259623" y="170887"/>
            <a:ext cx="1968500" cy="6740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 Para restablecer </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el diseño de la diapositiva:</a:t>
            </a:r>
            <a:endParaRPr/>
          </a:p>
        </p:txBody>
      </p:sp>
      <p:sp>
        <p:nvSpPr>
          <p:cNvPr id="93" name="Google Shape;93;p22"/>
          <p:cNvSpPr/>
          <p:nvPr/>
        </p:nvSpPr>
        <p:spPr>
          <a:xfrm>
            <a:off x="9618988" y="170887"/>
            <a:ext cx="2695785" cy="86793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3. En caso necesario, escoja una parte de la fotografía mediante “Recortar”.</a:t>
            </a:r>
            <a:br>
              <a:rPr lang="en-US" sz="1400">
                <a:solidFill>
                  <a:schemeClr val="dk1"/>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pic>
        <p:nvPicPr>
          <p:cNvPr id="94" name="Google Shape;94;p22"/>
          <p:cNvPicPr preferRelativeResize="0"/>
          <p:nvPr/>
        </p:nvPicPr>
        <p:blipFill rotWithShape="1">
          <a:blip r:embed="rId2">
            <a:alphaModFix/>
          </a:blip>
          <a:srcRect/>
          <a:stretch/>
        </p:blipFill>
        <p:spPr>
          <a:xfrm>
            <a:off x="916199" y="5422244"/>
            <a:ext cx="3081728" cy="850557"/>
          </a:xfrm>
          <a:prstGeom prst="rect">
            <a:avLst/>
          </a:prstGeom>
          <a:noFill/>
          <a:ln>
            <a:noFill/>
          </a:ln>
        </p:spPr>
      </p:pic>
      <p:sp>
        <p:nvSpPr>
          <p:cNvPr id="95" name="Google Shape;95;p22"/>
          <p:cNvSpPr/>
          <p:nvPr/>
        </p:nvSpPr>
        <p:spPr>
          <a:xfrm>
            <a:off x="7158790" y="4886960"/>
            <a:ext cx="4863877" cy="297123"/>
          </a:xfrm>
          <a:prstGeom prst="rect">
            <a:avLst/>
          </a:prstGeom>
          <a:solidFill>
            <a:schemeClr val="accen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2"/>
              </a:solidFill>
              <a:latin typeface="Arial"/>
              <a:ea typeface="Arial"/>
              <a:cs typeface="Arial"/>
              <a:sym typeface="Arial"/>
            </a:endParaRPr>
          </a:p>
        </p:txBody>
      </p:sp>
      <p:sp>
        <p:nvSpPr>
          <p:cNvPr id="96" name="Google Shape;96;p22"/>
          <p:cNvSpPr txBox="1"/>
          <p:nvPr/>
        </p:nvSpPr>
        <p:spPr>
          <a:xfrm>
            <a:off x="-6054602" y="237067"/>
            <a:ext cx="5973110" cy="1200329"/>
          </a:xfrm>
          <a:prstGeom prst="rect">
            <a:avLst/>
          </a:prstGeom>
          <a:noFill/>
          <a:ln>
            <a:noFill/>
          </a:ln>
        </p:spPr>
        <p:txBody>
          <a:bodyPr spcFirstLastPara="1" wrap="square" lIns="91425" tIns="45700" rIns="91425" bIns="45700" anchor="t" anchorCtr="0">
            <a:spAutoFit/>
          </a:bodyPr>
          <a:lstStyle/>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Haga clic en la imagen que figura sobre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Elimine la imagen mediante la tecla “Supr”.</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 Haga clic en el pequeño símbolo situado en el centro de la página.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Seleccione una fotografía.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“Inicio/Restablecer” para restablecer el diseño de la diapositiva.</a:t>
            </a:r>
            <a:endParaRPr/>
          </a:p>
          <a:p>
            <a:pPr marL="171446" marR="0" lvl="0" indent="-171446" algn="r" rtl="0">
              <a:lnSpc>
                <a:spcPct val="100000"/>
              </a:lnSpc>
              <a:spcBef>
                <a:spcPts val="0"/>
              </a:spcBef>
              <a:spcAft>
                <a:spcPts val="0"/>
              </a:spcAft>
              <a:buClr>
                <a:srgbClr val="7F7F7F"/>
              </a:buClr>
              <a:buSzPts val="1200"/>
              <a:buFont typeface="Arial"/>
              <a:buAutoNum type="arabicPeriod"/>
            </a:pPr>
            <a:r>
              <a:rPr lang="en-US" sz="1200" b="0">
                <a:solidFill>
                  <a:srgbClr val="7F7F7F"/>
                </a:solidFill>
                <a:latin typeface="Arial"/>
                <a:ea typeface="Arial"/>
                <a:cs typeface="Arial"/>
                <a:sym typeface="Arial"/>
              </a:rPr>
              <a:t>En caso necesario, escoja una parte de la fotografía mediante “Formato/Recortar”.</a:t>
            </a:r>
            <a:endParaRPr/>
          </a:p>
        </p:txBody>
      </p:sp>
      <p:sp>
        <p:nvSpPr>
          <p:cNvPr id="97" name="Google Shape;97;p22"/>
          <p:cNvSpPr/>
          <p:nvPr/>
        </p:nvSpPr>
        <p:spPr>
          <a:xfrm rot="5400000">
            <a:off x="-222463" y="562187"/>
            <a:ext cx="281941" cy="60960"/>
          </a:xfrm>
          <a:prstGeom prst="triangl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98" name="Google Shape;98;p22"/>
          <p:cNvSpPr txBox="1">
            <a:spLocks noGrp="1"/>
          </p:cNvSpPr>
          <p:nvPr>
            <p:ph type="title"/>
          </p:nvPr>
        </p:nvSpPr>
        <p:spPr>
          <a:xfrm>
            <a:off x="164181" y="846875"/>
            <a:ext cx="11858487" cy="4040085"/>
          </a:xfrm>
          <a:prstGeom prst="rect">
            <a:avLst/>
          </a:prstGeom>
          <a:blipFill rotWithShape="1">
            <a:blip r:embed="rId3">
              <a:alphaModFix amt="80000"/>
            </a:blip>
            <a:stretch>
              <a:fillRect l="-9" r="-8"/>
            </a:stretch>
          </a:blipFill>
          <a:ln>
            <a:noFill/>
          </a:ln>
        </p:spPr>
        <p:txBody>
          <a:bodyPr spcFirstLastPara="1" wrap="square" lIns="576000" tIns="0" rIns="72000" bIns="1036800" anchor="b" anchorCtr="0">
            <a:noAutofit/>
          </a:bodyPr>
          <a:lstStyle>
            <a:lvl1pPr lvl="0" algn="l">
              <a:lnSpc>
                <a:spcPct val="90000"/>
              </a:lnSpc>
              <a:spcBef>
                <a:spcPts val="0"/>
              </a:spcBef>
              <a:spcAft>
                <a:spcPts val="0"/>
              </a:spcAft>
              <a:buClr>
                <a:schemeClr val="dk1"/>
              </a:buClr>
              <a:buSzPts val="3467"/>
              <a:buFont typeface="Arial"/>
              <a:buNone/>
              <a:defRPr sz="3466"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22"/>
          <p:cNvSpPr txBox="1">
            <a:spLocks noGrp="1"/>
          </p:cNvSpPr>
          <p:nvPr>
            <p:ph type="body" idx="1"/>
          </p:nvPr>
        </p:nvSpPr>
        <p:spPr>
          <a:xfrm>
            <a:off x="933131" y="3700611"/>
            <a:ext cx="10627783" cy="789960"/>
          </a:xfrm>
          <a:prstGeom prst="rect">
            <a:avLst/>
          </a:prstGeom>
          <a:noFill/>
          <a:ln>
            <a:noFill/>
          </a:ln>
        </p:spPr>
        <p:txBody>
          <a:bodyPr spcFirstLastPara="1" wrap="square" lIns="0" tIns="0" rIns="72000" bIns="0" anchor="t" anchorCtr="0">
            <a:spAutoFit/>
          </a:bodyPr>
          <a:lstStyle>
            <a:lvl1pPr marL="457200" lvl="0" indent="-228600" algn="l">
              <a:lnSpc>
                <a:spcPct val="95000"/>
              </a:lnSpc>
              <a:spcBef>
                <a:spcPts val="1600"/>
              </a:spcBef>
              <a:spcAft>
                <a:spcPts val="0"/>
              </a:spcAft>
              <a:buClr>
                <a:schemeClr val="dk1"/>
              </a:buClr>
              <a:buSzPts val="2000"/>
              <a:buNone/>
              <a:defRPr sz="2000">
                <a:solidFill>
                  <a:schemeClr val="dk1"/>
                </a:solidFill>
              </a:defRPr>
            </a:lvl1pPr>
            <a:lvl2pPr marL="914400" lvl="1" indent="-342900" algn="l">
              <a:lnSpc>
                <a:spcPct val="90000"/>
              </a:lnSpc>
              <a:spcBef>
                <a:spcPts val="8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0" name="Google Shape;100;p22" descr="Ein Bild, das Wand, Gebäude enthält.&#10;&#10;Automatisch generierte Beschreibung"/>
          <p:cNvPicPr preferRelativeResize="0"/>
          <p:nvPr/>
        </p:nvPicPr>
        <p:blipFill rotWithShape="1">
          <a:blip r:embed="rId4">
            <a:alphaModFix/>
          </a:blip>
          <a:srcRect/>
          <a:stretch/>
        </p:blipFill>
        <p:spPr>
          <a:xfrm>
            <a:off x="9943556" y="1966807"/>
            <a:ext cx="1662545" cy="1147156"/>
          </a:xfrm>
          <a:prstGeom prst="rect">
            <a:avLst/>
          </a:prstGeom>
          <a:noFill/>
          <a:ln>
            <a:noFill/>
          </a:ln>
        </p:spPr>
      </p:pic>
      <p:pic>
        <p:nvPicPr>
          <p:cNvPr id="101" name="Google Shape;101;p22" descr="Ein Bild, das Screenshot enthält.&#10;&#10;Automatisch generierte Beschreibung"/>
          <p:cNvPicPr preferRelativeResize="0"/>
          <p:nvPr/>
        </p:nvPicPr>
        <p:blipFill rotWithShape="1">
          <a:blip r:embed="rId5">
            <a:alphaModFix/>
          </a:blip>
          <a:srcRect l="27949" t="24404" r="52761"/>
          <a:stretch/>
        </p:blipFill>
        <p:spPr>
          <a:xfrm>
            <a:off x="9923387" y="1195292"/>
            <a:ext cx="569320" cy="650189"/>
          </a:xfrm>
          <a:prstGeom prst="rect">
            <a:avLst/>
          </a:prstGeom>
          <a:noFill/>
          <a:ln>
            <a:noFill/>
          </a:ln>
        </p:spPr>
      </p:pic>
      <p:pic>
        <p:nvPicPr>
          <p:cNvPr id="102" name="Google Shape;102;p22" descr="Ein Bild, das Screenshot enthält.&#10;&#10;Automatisch generierte Beschreibung"/>
          <p:cNvPicPr preferRelativeResize="0"/>
          <p:nvPr/>
        </p:nvPicPr>
        <p:blipFill rotWithShape="1">
          <a:blip r:embed="rId6">
            <a:alphaModFix/>
          </a:blip>
          <a:srcRect/>
          <a:stretch/>
        </p:blipFill>
        <p:spPr>
          <a:xfrm>
            <a:off x="7396599" y="1034676"/>
            <a:ext cx="2117468" cy="866995"/>
          </a:xfrm>
          <a:prstGeom prst="rect">
            <a:avLst/>
          </a:prstGeom>
          <a:noFill/>
          <a:ln>
            <a:noFill/>
          </a:ln>
        </p:spPr>
      </p:pic>
      <p:sp>
        <p:nvSpPr>
          <p:cNvPr id="103" name="Google Shape;103;p22"/>
          <p:cNvSpPr/>
          <p:nvPr/>
        </p:nvSpPr>
        <p:spPr>
          <a:xfrm>
            <a:off x="8723335" y="1492653"/>
            <a:ext cx="748399" cy="239948"/>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04" name="Google Shape;104;p22"/>
          <p:cNvSpPr/>
          <p:nvPr/>
        </p:nvSpPr>
        <p:spPr>
          <a:xfrm>
            <a:off x="9976555" y="1279678"/>
            <a:ext cx="446293" cy="450849"/>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slideLayout" Target="../slideLayouts/slideLayout73.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42" Type="http://schemas.openxmlformats.org/officeDocument/2006/relationships/theme" Target="../theme/theme2.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41" Type="http://schemas.openxmlformats.org/officeDocument/2006/relationships/slideLayout" Target="../slideLayouts/slideLayout75.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slideLayout" Target="../slideLayouts/slideLayout74.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43" Type="http://schemas.openxmlformats.org/officeDocument/2006/relationships/image" Target="../media/image12.png"/><Relationship Id="rId8" Type="http://schemas.openxmlformats.org/officeDocument/2006/relationships/slideLayout" Target="../slideLayouts/slideLayout42.xml"/><Relationship Id="rId3" Type="http://schemas.openxmlformats.org/officeDocument/2006/relationships/slideLayout" Target="../slideLayouts/slideLayout37.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3"/>
          <p:cNvPicPr preferRelativeResize="0"/>
          <p:nvPr/>
        </p:nvPicPr>
        <p:blipFill rotWithShape="1">
          <a:blip r:embed="rId36">
            <a:alphaModFix/>
          </a:blip>
          <a:srcRect r="64013"/>
          <a:stretch/>
        </p:blipFill>
        <p:spPr>
          <a:xfrm>
            <a:off x="11589389" y="6371813"/>
            <a:ext cx="413113" cy="316833"/>
          </a:xfrm>
          <a:prstGeom prst="rect">
            <a:avLst/>
          </a:prstGeom>
          <a:noFill/>
          <a:ln>
            <a:noFill/>
          </a:ln>
        </p:spPr>
      </p:pic>
      <p:sp>
        <p:nvSpPr>
          <p:cNvPr id="11" name="Google Shape;11;p13"/>
          <p:cNvSpPr/>
          <p:nvPr/>
        </p:nvSpPr>
        <p:spPr>
          <a:xfrm>
            <a:off x="10890251" y="6133759"/>
            <a:ext cx="1132416" cy="69195"/>
          </a:xfrm>
          <a:prstGeom prst="rect">
            <a:avLst/>
          </a:prstGeom>
          <a:solidFill>
            <a:schemeClr val="accen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b="0" i="0" u="none" strike="noStrike" cap="none">
              <a:solidFill>
                <a:schemeClr val="dk2"/>
              </a:solidFill>
              <a:latin typeface="Arial"/>
              <a:ea typeface="Arial"/>
              <a:cs typeface="Arial"/>
              <a:sym typeface="Arial"/>
            </a:endParaRPr>
          </a:p>
        </p:txBody>
      </p:sp>
      <p:sp>
        <p:nvSpPr>
          <p:cNvPr id="12" name="Google Shape;12;p13"/>
          <p:cNvSpPr txBox="1">
            <a:spLocks noGrp="1"/>
          </p:cNvSpPr>
          <p:nvPr>
            <p:ph type="ftr" idx="11"/>
          </p:nvPr>
        </p:nvSpPr>
        <p:spPr>
          <a:xfrm>
            <a:off x="2559398" y="6568511"/>
            <a:ext cx="7603937" cy="123111"/>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800" b="0" i="0" u="none" strike="noStrike" cap="none">
                <a:solidFill>
                  <a:srgbClr val="7F7F7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3"/>
          <p:cNvSpPr txBox="1">
            <a:spLocks noGrp="1"/>
          </p:cNvSpPr>
          <p:nvPr>
            <p:ph type="dt" idx="10"/>
          </p:nvPr>
        </p:nvSpPr>
        <p:spPr>
          <a:xfrm>
            <a:off x="1522625" y="6568511"/>
            <a:ext cx="711519" cy="123111"/>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800" b="0" i="0" u="none" strike="noStrike" cap="none">
                <a:solidFill>
                  <a:srgbClr val="7F7F7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3"/>
          <p:cNvSpPr txBox="1">
            <a:spLocks noGrp="1"/>
          </p:cNvSpPr>
          <p:nvPr>
            <p:ph type="sldNum" idx="12"/>
          </p:nvPr>
        </p:nvSpPr>
        <p:spPr>
          <a:xfrm>
            <a:off x="599756" y="6568511"/>
            <a:ext cx="742211" cy="123111"/>
          </a:xfrm>
          <a:prstGeom prst="rect">
            <a:avLst/>
          </a:prstGeom>
          <a:noFill/>
          <a:ln>
            <a:noFill/>
          </a:ln>
        </p:spPr>
        <p:txBody>
          <a:bodyPr spcFirstLastPara="1" wrap="square" lIns="0" tIns="0" rIns="0" bIns="0" anchor="ctr" anchorCtr="0">
            <a:spAutoFit/>
          </a:bodyPr>
          <a:lstStyle>
            <a:lvl1pPr marL="0" marR="0" lvl="0" indent="0" algn="l" rtl="0">
              <a:spcBef>
                <a:spcPts val="0"/>
              </a:spcBef>
              <a:buNone/>
              <a:defRPr sz="800" b="0" i="0" u="none" strike="noStrike" cap="none">
                <a:solidFill>
                  <a:schemeClr val="dk2"/>
                </a:solidFill>
                <a:latin typeface="Arial"/>
                <a:ea typeface="Arial"/>
                <a:cs typeface="Arial"/>
                <a:sym typeface="Arial"/>
              </a:defRPr>
            </a:lvl1pPr>
            <a:lvl2pPr marL="0" marR="0" lvl="1" indent="0" algn="l" rtl="0">
              <a:spcBef>
                <a:spcPts val="0"/>
              </a:spcBef>
              <a:buNone/>
              <a:defRPr sz="800" b="0" i="0" u="none" strike="noStrike" cap="none">
                <a:solidFill>
                  <a:schemeClr val="dk2"/>
                </a:solidFill>
                <a:latin typeface="Arial"/>
                <a:ea typeface="Arial"/>
                <a:cs typeface="Arial"/>
                <a:sym typeface="Arial"/>
              </a:defRPr>
            </a:lvl2pPr>
            <a:lvl3pPr marL="0" marR="0" lvl="2" indent="0" algn="l" rtl="0">
              <a:spcBef>
                <a:spcPts val="0"/>
              </a:spcBef>
              <a:buNone/>
              <a:defRPr sz="800" b="0" i="0" u="none" strike="noStrike" cap="none">
                <a:solidFill>
                  <a:schemeClr val="dk2"/>
                </a:solidFill>
                <a:latin typeface="Arial"/>
                <a:ea typeface="Arial"/>
                <a:cs typeface="Arial"/>
                <a:sym typeface="Arial"/>
              </a:defRPr>
            </a:lvl3pPr>
            <a:lvl4pPr marL="0" marR="0" lvl="3" indent="0" algn="l" rtl="0">
              <a:spcBef>
                <a:spcPts val="0"/>
              </a:spcBef>
              <a:buNone/>
              <a:defRPr sz="800" b="0" i="0" u="none" strike="noStrike" cap="none">
                <a:solidFill>
                  <a:schemeClr val="dk2"/>
                </a:solidFill>
                <a:latin typeface="Arial"/>
                <a:ea typeface="Arial"/>
                <a:cs typeface="Arial"/>
                <a:sym typeface="Arial"/>
              </a:defRPr>
            </a:lvl4pPr>
            <a:lvl5pPr marL="0" marR="0" lvl="4" indent="0" algn="l" rtl="0">
              <a:spcBef>
                <a:spcPts val="0"/>
              </a:spcBef>
              <a:buNone/>
              <a:defRPr sz="800" b="0" i="0" u="none" strike="noStrike" cap="none">
                <a:solidFill>
                  <a:schemeClr val="dk2"/>
                </a:solidFill>
                <a:latin typeface="Arial"/>
                <a:ea typeface="Arial"/>
                <a:cs typeface="Arial"/>
                <a:sym typeface="Arial"/>
              </a:defRPr>
            </a:lvl5pPr>
            <a:lvl6pPr marL="0" marR="0" lvl="5" indent="0" algn="l" rtl="0">
              <a:spcBef>
                <a:spcPts val="0"/>
              </a:spcBef>
              <a:buNone/>
              <a:defRPr sz="800" b="0" i="0" u="none" strike="noStrike" cap="none">
                <a:solidFill>
                  <a:schemeClr val="dk2"/>
                </a:solidFill>
                <a:latin typeface="Arial"/>
                <a:ea typeface="Arial"/>
                <a:cs typeface="Arial"/>
                <a:sym typeface="Arial"/>
              </a:defRPr>
            </a:lvl6pPr>
            <a:lvl7pPr marL="0" marR="0" lvl="6" indent="0" algn="l" rtl="0">
              <a:spcBef>
                <a:spcPts val="0"/>
              </a:spcBef>
              <a:buNone/>
              <a:defRPr sz="800" b="0" i="0" u="none" strike="noStrike" cap="none">
                <a:solidFill>
                  <a:schemeClr val="dk2"/>
                </a:solidFill>
                <a:latin typeface="Arial"/>
                <a:ea typeface="Arial"/>
                <a:cs typeface="Arial"/>
                <a:sym typeface="Arial"/>
              </a:defRPr>
            </a:lvl7pPr>
            <a:lvl8pPr marL="0" marR="0" lvl="7" indent="0" algn="l" rtl="0">
              <a:spcBef>
                <a:spcPts val="0"/>
              </a:spcBef>
              <a:buNone/>
              <a:defRPr sz="800" b="0" i="0" u="none" strike="noStrike" cap="none">
                <a:solidFill>
                  <a:schemeClr val="dk2"/>
                </a:solidFill>
                <a:latin typeface="Arial"/>
                <a:ea typeface="Arial"/>
                <a:cs typeface="Arial"/>
                <a:sym typeface="Arial"/>
              </a:defRPr>
            </a:lvl8pPr>
            <a:lvl9pPr marL="0" marR="0" lvl="8" indent="0" algn="l" rtl="0">
              <a:spcBef>
                <a:spcPts val="0"/>
              </a:spcBef>
              <a:buNone/>
              <a:defRPr sz="8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r>
              <a:rPr lang="en-US"/>
              <a:t>Página </a:t>
            </a:r>
            <a:fld id="{00000000-1234-1234-1234-123412341234}" type="slidenum">
              <a:rPr lang="en-US"/>
              <a:t>‹Nº›</a:t>
            </a:fld>
            <a:endParaRPr/>
          </a:p>
        </p:txBody>
      </p:sp>
      <p:cxnSp>
        <p:nvCxnSpPr>
          <p:cNvPr id="15" name="Google Shape;15;p13"/>
          <p:cNvCxnSpPr/>
          <p:nvPr/>
        </p:nvCxnSpPr>
        <p:spPr>
          <a:xfrm>
            <a:off x="2362197" y="6575618"/>
            <a:ext cx="0" cy="103716"/>
          </a:xfrm>
          <a:prstGeom prst="straightConnector1">
            <a:avLst/>
          </a:prstGeom>
          <a:noFill/>
          <a:ln w="9525" cap="flat" cmpd="sng">
            <a:solidFill>
              <a:srgbClr val="7F7F7F"/>
            </a:solidFill>
            <a:prstDash val="solid"/>
            <a:miter lim="800000"/>
            <a:headEnd type="none" w="sm" len="sm"/>
            <a:tailEnd type="none" w="sm" len="sm"/>
          </a:ln>
        </p:spPr>
      </p:cxnSp>
      <p:cxnSp>
        <p:nvCxnSpPr>
          <p:cNvPr id="16" name="Google Shape;16;p13"/>
          <p:cNvCxnSpPr/>
          <p:nvPr/>
        </p:nvCxnSpPr>
        <p:spPr>
          <a:xfrm>
            <a:off x="1321127" y="6575619"/>
            <a:ext cx="0" cy="103716"/>
          </a:xfrm>
          <a:prstGeom prst="straightConnector1">
            <a:avLst/>
          </a:prstGeom>
          <a:noFill/>
          <a:ln w="9525" cap="flat" cmpd="sng">
            <a:solidFill>
              <a:srgbClr val="7F7F7F"/>
            </a:solidFill>
            <a:prstDash val="solid"/>
            <a:miter lim="800000"/>
            <a:headEnd type="none" w="sm" len="sm"/>
            <a:tailEnd type="none" w="sm" len="sm"/>
          </a:ln>
        </p:spPr>
      </p:cxnSp>
      <p:sp>
        <p:nvSpPr>
          <p:cNvPr id="17" name="Google Shape;17;p13"/>
          <p:cNvSpPr txBox="1">
            <a:spLocks noGrp="1"/>
          </p:cNvSpPr>
          <p:nvPr>
            <p:ph type="body" idx="1"/>
          </p:nvPr>
        </p:nvSpPr>
        <p:spPr>
          <a:xfrm>
            <a:off x="599757" y="1361292"/>
            <a:ext cx="9563579" cy="4660627"/>
          </a:xfrm>
          <a:prstGeom prst="rect">
            <a:avLst/>
          </a:prstGeom>
          <a:noFill/>
          <a:ln>
            <a:noFill/>
          </a:ln>
        </p:spPr>
        <p:txBody>
          <a:bodyPr spcFirstLastPara="1" wrap="square" lIns="0" tIns="0" rIns="72000" bIns="0" anchor="t" anchorCtr="0">
            <a:noAutofit/>
          </a:bodyPr>
          <a:lstStyle>
            <a:lvl1pPr marL="457200" marR="0" lvl="0" indent="-228600" algn="l" rtl="0">
              <a:lnSpc>
                <a:spcPct val="90000"/>
              </a:lnSpc>
              <a:spcBef>
                <a:spcPts val="8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330200"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L="1371600" marR="0" lvl="2" indent="-321754"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 name="Google Shape;18;p13"/>
          <p:cNvSpPr txBox="1">
            <a:spLocks noGrp="1"/>
          </p:cNvSpPr>
          <p:nvPr>
            <p:ph type="title"/>
          </p:nvPr>
        </p:nvSpPr>
        <p:spPr>
          <a:xfrm>
            <a:off x="599756" y="320283"/>
            <a:ext cx="9563579" cy="720725"/>
          </a:xfrm>
          <a:prstGeom prst="rect">
            <a:avLst/>
          </a:prstGeom>
          <a:noFill/>
          <a:ln>
            <a:noFill/>
          </a:ln>
        </p:spPr>
        <p:txBody>
          <a:bodyPr spcFirstLastPara="1" wrap="square" lIns="0" tIns="0" rIns="72000" bIns="0" anchor="b" anchorCtr="0">
            <a:noAutofit/>
          </a:bodyPr>
          <a:lstStyle>
            <a:lvl1pPr marR="0" lvl="0" algn="l" rtl="0">
              <a:lnSpc>
                <a:spcPct val="90000"/>
              </a:lnSpc>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8">
          <p15:clr>
            <a:srgbClr val="F26B43"/>
          </p15:clr>
        </p15:guide>
        <p15:guide id="2" orient="horz" pos="3162">
          <p15:clr>
            <a:srgbClr val="F26B43"/>
          </p15:clr>
        </p15:guide>
        <p15:guide id="3" pos="5680">
          <p15:clr>
            <a:srgbClr val="F26B43"/>
          </p15:clr>
        </p15:guide>
        <p15:guide id="4" pos="7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8"/>
        <p:cNvGrpSpPr/>
        <p:nvPr/>
      </p:nvGrpSpPr>
      <p:grpSpPr>
        <a:xfrm>
          <a:off x="0" y="0"/>
          <a:ext cx="0" cy="0"/>
          <a:chOff x="0" y="0"/>
          <a:chExt cx="0" cy="0"/>
        </a:xfrm>
      </p:grpSpPr>
      <p:pic>
        <p:nvPicPr>
          <p:cNvPr id="409" name="Google Shape;409;p48"/>
          <p:cNvPicPr preferRelativeResize="0"/>
          <p:nvPr/>
        </p:nvPicPr>
        <p:blipFill rotWithShape="1">
          <a:blip r:embed="rId43">
            <a:alphaModFix/>
          </a:blip>
          <a:srcRect/>
          <a:stretch/>
        </p:blipFill>
        <p:spPr>
          <a:xfrm>
            <a:off x="11589389" y="6371816"/>
            <a:ext cx="413113" cy="316833"/>
          </a:xfrm>
          <a:prstGeom prst="rect">
            <a:avLst/>
          </a:prstGeom>
          <a:noFill/>
          <a:ln>
            <a:noFill/>
          </a:ln>
        </p:spPr>
      </p:pic>
      <p:sp>
        <p:nvSpPr>
          <p:cNvPr id="410" name="Google Shape;410;p48"/>
          <p:cNvSpPr/>
          <p:nvPr/>
        </p:nvSpPr>
        <p:spPr>
          <a:xfrm>
            <a:off x="10890251" y="6133759"/>
            <a:ext cx="1132416" cy="69195"/>
          </a:xfrm>
          <a:prstGeom prst="rect">
            <a:avLst/>
          </a:prstGeom>
          <a:solidFill>
            <a:schemeClr val="accent1"/>
          </a:soli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1800">
              <a:solidFill>
                <a:schemeClr val="dk2"/>
              </a:solidFill>
              <a:latin typeface="Arial"/>
              <a:ea typeface="Arial"/>
              <a:cs typeface="Arial"/>
              <a:sym typeface="Arial"/>
            </a:endParaRPr>
          </a:p>
        </p:txBody>
      </p:sp>
      <p:sp>
        <p:nvSpPr>
          <p:cNvPr id="411" name="Google Shape;411;p48"/>
          <p:cNvSpPr txBox="1">
            <a:spLocks noGrp="1"/>
          </p:cNvSpPr>
          <p:nvPr>
            <p:ph type="ftr" idx="11"/>
          </p:nvPr>
        </p:nvSpPr>
        <p:spPr>
          <a:xfrm>
            <a:off x="2559400" y="6568514"/>
            <a:ext cx="7603937" cy="123111"/>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800">
                <a:solidFill>
                  <a:srgbClr val="7F7F7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2" name="Google Shape;412;p48"/>
          <p:cNvSpPr txBox="1">
            <a:spLocks noGrp="1"/>
          </p:cNvSpPr>
          <p:nvPr>
            <p:ph type="dt" idx="10"/>
          </p:nvPr>
        </p:nvSpPr>
        <p:spPr>
          <a:xfrm>
            <a:off x="1522627" y="6568513"/>
            <a:ext cx="711519" cy="123111"/>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800">
                <a:solidFill>
                  <a:srgbClr val="7F7F7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3" name="Google Shape;413;p48"/>
          <p:cNvSpPr txBox="1">
            <a:spLocks noGrp="1"/>
          </p:cNvSpPr>
          <p:nvPr>
            <p:ph type="sldNum" idx="12"/>
          </p:nvPr>
        </p:nvSpPr>
        <p:spPr>
          <a:xfrm>
            <a:off x="599757" y="6568513"/>
            <a:ext cx="742212" cy="123111"/>
          </a:xfrm>
          <a:prstGeom prst="rect">
            <a:avLst/>
          </a:prstGeom>
          <a:noFill/>
          <a:ln>
            <a:noFill/>
          </a:ln>
        </p:spPr>
        <p:txBody>
          <a:bodyPr spcFirstLastPara="1" wrap="square" lIns="0" tIns="0" rIns="0" bIns="0" anchor="ctr" anchorCtr="0">
            <a:spAutoFit/>
          </a:bodyPr>
          <a:lstStyle>
            <a:lvl1pPr marL="0" marR="0" lvl="0" indent="0" algn="l" rtl="0">
              <a:spcBef>
                <a:spcPts val="0"/>
              </a:spcBef>
              <a:buNone/>
              <a:defRPr sz="800">
                <a:solidFill>
                  <a:schemeClr val="dk2"/>
                </a:solidFill>
                <a:latin typeface="Arial"/>
                <a:ea typeface="Arial"/>
                <a:cs typeface="Arial"/>
                <a:sym typeface="Arial"/>
              </a:defRPr>
            </a:lvl1pPr>
            <a:lvl2pPr marL="0" marR="0" lvl="1" indent="0" algn="l" rtl="0">
              <a:spcBef>
                <a:spcPts val="0"/>
              </a:spcBef>
              <a:buNone/>
              <a:defRPr sz="800">
                <a:solidFill>
                  <a:schemeClr val="dk2"/>
                </a:solidFill>
                <a:latin typeface="Arial"/>
                <a:ea typeface="Arial"/>
                <a:cs typeface="Arial"/>
                <a:sym typeface="Arial"/>
              </a:defRPr>
            </a:lvl2pPr>
            <a:lvl3pPr marL="0" marR="0" lvl="2" indent="0" algn="l" rtl="0">
              <a:spcBef>
                <a:spcPts val="0"/>
              </a:spcBef>
              <a:buNone/>
              <a:defRPr sz="800">
                <a:solidFill>
                  <a:schemeClr val="dk2"/>
                </a:solidFill>
                <a:latin typeface="Arial"/>
                <a:ea typeface="Arial"/>
                <a:cs typeface="Arial"/>
                <a:sym typeface="Arial"/>
              </a:defRPr>
            </a:lvl3pPr>
            <a:lvl4pPr marL="0" marR="0" lvl="3" indent="0" algn="l" rtl="0">
              <a:spcBef>
                <a:spcPts val="0"/>
              </a:spcBef>
              <a:buNone/>
              <a:defRPr sz="800">
                <a:solidFill>
                  <a:schemeClr val="dk2"/>
                </a:solidFill>
                <a:latin typeface="Arial"/>
                <a:ea typeface="Arial"/>
                <a:cs typeface="Arial"/>
                <a:sym typeface="Arial"/>
              </a:defRPr>
            </a:lvl4pPr>
            <a:lvl5pPr marL="0" marR="0" lvl="4" indent="0" algn="l" rtl="0">
              <a:spcBef>
                <a:spcPts val="0"/>
              </a:spcBef>
              <a:buNone/>
              <a:defRPr sz="800">
                <a:solidFill>
                  <a:schemeClr val="dk2"/>
                </a:solidFill>
                <a:latin typeface="Arial"/>
                <a:ea typeface="Arial"/>
                <a:cs typeface="Arial"/>
                <a:sym typeface="Arial"/>
              </a:defRPr>
            </a:lvl5pPr>
            <a:lvl6pPr marL="0" marR="0" lvl="5" indent="0" algn="l" rtl="0">
              <a:spcBef>
                <a:spcPts val="0"/>
              </a:spcBef>
              <a:buNone/>
              <a:defRPr sz="800">
                <a:solidFill>
                  <a:schemeClr val="dk2"/>
                </a:solidFill>
                <a:latin typeface="Arial"/>
                <a:ea typeface="Arial"/>
                <a:cs typeface="Arial"/>
                <a:sym typeface="Arial"/>
              </a:defRPr>
            </a:lvl6pPr>
            <a:lvl7pPr marL="0" marR="0" lvl="6" indent="0" algn="l" rtl="0">
              <a:spcBef>
                <a:spcPts val="0"/>
              </a:spcBef>
              <a:buNone/>
              <a:defRPr sz="800">
                <a:solidFill>
                  <a:schemeClr val="dk2"/>
                </a:solidFill>
                <a:latin typeface="Arial"/>
                <a:ea typeface="Arial"/>
                <a:cs typeface="Arial"/>
                <a:sym typeface="Arial"/>
              </a:defRPr>
            </a:lvl7pPr>
            <a:lvl8pPr marL="0" marR="0" lvl="7" indent="0" algn="l" rtl="0">
              <a:spcBef>
                <a:spcPts val="0"/>
              </a:spcBef>
              <a:buNone/>
              <a:defRPr sz="800">
                <a:solidFill>
                  <a:schemeClr val="dk2"/>
                </a:solidFill>
                <a:latin typeface="Arial"/>
                <a:ea typeface="Arial"/>
                <a:cs typeface="Arial"/>
                <a:sym typeface="Arial"/>
              </a:defRPr>
            </a:lvl8pPr>
            <a:lvl9pPr marL="0" marR="0" lvl="8" indent="0" algn="l" rtl="0">
              <a:spcBef>
                <a:spcPts val="0"/>
              </a:spcBef>
              <a:buNone/>
              <a:defRPr sz="800">
                <a:solidFill>
                  <a:schemeClr val="dk2"/>
                </a:solidFill>
                <a:latin typeface="Arial"/>
                <a:ea typeface="Arial"/>
                <a:cs typeface="Arial"/>
                <a:sym typeface="Arial"/>
              </a:defRPr>
            </a:lvl9pPr>
          </a:lstStyle>
          <a:p>
            <a:pPr marL="0" lvl="0" indent="0" algn="l" rtl="0">
              <a:spcBef>
                <a:spcPts val="0"/>
              </a:spcBef>
              <a:spcAft>
                <a:spcPts val="0"/>
              </a:spcAft>
              <a:buNone/>
            </a:pPr>
            <a:r>
              <a:rPr lang="en-US"/>
              <a:t>Página </a:t>
            </a:r>
            <a:fld id="{00000000-1234-1234-1234-123412341234}" type="slidenum">
              <a:rPr lang="en-US"/>
              <a:t>‹Nº›</a:t>
            </a:fld>
            <a:endParaRPr/>
          </a:p>
        </p:txBody>
      </p:sp>
      <p:cxnSp>
        <p:nvCxnSpPr>
          <p:cNvPr id="414" name="Google Shape;414;p48"/>
          <p:cNvCxnSpPr/>
          <p:nvPr/>
        </p:nvCxnSpPr>
        <p:spPr>
          <a:xfrm>
            <a:off x="2362197" y="6575621"/>
            <a:ext cx="0" cy="103716"/>
          </a:xfrm>
          <a:prstGeom prst="straightConnector1">
            <a:avLst/>
          </a:prstGeom>
          <a:noFill/>
          <a:ln w="9525" cap="flat" cmpd="sng">
            <a:solidFill>
              <a:srgbClr val="7F7F7F"/>
            </a:solidFill>
            <a:prstDash val="solid"/>
            <a:miter lim="800000"/>
            <a:headEnd type="none" w="sm" len="sm"/>
            <a:tailEnd type="none" w="sm" len="sm"/>
          </a:ln>
        </p:spPr>
      </p:cxnSp>
      <p:cxnSp>
        <p:nvCxnSpPr>
          <p:cNvPr id="415" name="Google Shape;415;p48"/>
          <p:cNvCxnSpPr/>
          <p:nvPr/>
        </p:nvCxnSpPr>
        <p:spPr>
          <a:xfrm>
            <a:off x="1321127" y="6575622"/>
            <a:ext cx="0" cy="103716"/>
          </a:xfrm>
          <a:prstGeom prst="straightConnector1">
            <a:avLst/>
          </a:prstGeom>
          <a:noFill/>
          <a:ln w="9525" cap="flat" cmpd="sng">
            <a:solidFill>
              <a:srgbClr val="7F7F7F"/>
            </a:solidFill>
            <a:prstDash val="solid"/>
            <a:miter lim="800000"/>
            <a:headEnd type="none" w="sm" len="sm"/>
            <a:tailEnd type="none" w="sm" len="sm"/>
          </a:ln>
        </p:spPr>
      </p:cxnSp>
      <p:sp>
        <p:nvSpPr>
          <p:cNvPr id="416" name="Google Shape;416;p48"/>
          <p:cNvSpPr txBox="1">
            <a:spLocks noGrp="1"/>
          </p:cNvSpPr>
          <p:nvPr>
            <p:ph type="body" idx="1"/>
          </p:nvPr>
        </p:nvSpPr>
        <p:spPr>
          <a:xfrm>
            <a:off x="599759" y="1361292"/>
            <a:ext cx="9563579" cy="4660627"/>
          </a:xfrm>
          <a:prstGeom prst="rect">
            <a:avLst/>
          </a:prstGeom>
          <a:noFill/>
          <a:ln>
            <a:noFill/>
          </a:ln>
        </p:spPr>
        <p:txBody>
          <a:bodyPr spcFirstLastPara="1" wrap="square" lIns="0" tIns="0" rIns="72000" bIns="0" anchor="t" anchorCtr="0">
            <a:noAutofit/>
          </a:bodyPr>
          <a:lstStyle>
            <a:lvl1pPr marL="457200" marR="0" lvl="0" indent="-228600" algn="l" rtl="0">
              <a:lnSpc>
                <a:spcPct val="90000"/>
              </a:lnSpc>
              <a:spcBef>
                <a:spcPts val="8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330200" algn="l" rtl="0">
              <a:lnSpc>
                <a:spcPct val="90000"/>
              </a:lnSpc>
              <a:spcBef>
                <a:spcPts val="800"/>
              </a:spcBef>
              <a:spcAft>
                <a:spcPts val="0"/>
              </a:spcAft>
              <a:buClr>
                <a:schemeClr val="accent1"/>
              </a:buClr>
              <a:buSzPts val="1600"/>
              <a:buFont typeface="Noto Sans Symbols"/>
              <a:buChar char="▪"/>
              <a:defRPr sz="1600" b="0" i="0" u="none" strike="noStrike" cap="none">
                <a:solidFill>
                  <a:schemeClr val="dk1"/>
                </a:solidFill>
                <a:latin typeface="Arial"/>
                <a:ea typeface="Arial"/>
                <a:cs typeface="Arial"/>
                <a:sym typeface="Arial"/>
              </a:defRPr>
            </a:lvl2pPr>
            <a:lvl3pPr marL="1371600" marR="0" lvl="2" indent="-321754" algn="l" rtl="0">
              <a:lnSpc>
                <a:spcPct val="90000"/>
              </a:lnSpc>
              <a:spcBef>
                <a:spcPts val="800"/>
              </a:spcBef>
              <a:spcAft>
                <a:spcPts val="0"/>
              </a:spcAft>
              <a:buClr>
                <a:schemeClr val="accent1"/>
              </a:buClr>
              <a:buSzPts val="1467"/>
              <a:buFont typeface="Noto Sans Symbols"/>
              <a:buChar char="−"/>
              <a:defRPr sz="1467"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7" name="Google Shape;417;p48"/>
          <p:cNvSpPr txBox="1">
            <a:spLocks noGrp="1"/>
          </p:cNvSpPr>
          <p:nvPr>
            <p:ph type="title"/>
          </p:nvPr>
        </p:nvSpPr>
        <p:spPr>
          <a:xfrm>
            <a:off x="599757" y="320283"/>
            <a:ext cx="9563579" cy="720725"/>
          </a:xfrm>
          <a:prstGeom prst="rect">
            <a:avLst/>
          </a:prstGeom>
          <a:noFill/>
          <a:ln>
            <a:noFill/>
          </a:ln>
        </p:spPr>
        <p:txBody>
          <a:bodyPr spcFirstLastPara="1" wrap="square" lIns="0" tIns="0" rIns="72000" bIns="0" anchor="b" anchorCtr="0">
            <a:noAutofit/>
          </a:bodyPr>
          <a:lstStyle>
            <a:lvl1pPr marR="0" lvl="0" algn="l" rtl="0">
              <a:lnSpc>
                <a:spcPct val="90000"/>
              </a:lnSpc>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 id="2147483715" r:id="rId32"/>
    <p:sldLayoutId id="2147483716" r:id="rId33"/>
    <p:sldLayoutId id="2147483717" r:id="rId34"/>
    <p:sldLayoutId id="2147483718" r:id="rId35"/>
    <p:sldLayoutId id="2147483719" r:id="rId36"/>
    <p:sldLayoutId id="2147483720" r:id="rId37"/>
    <p:sldLayoutId id="2147483721" r:id="rId38"/>
    <p:sldLayoutId id="2147483722" r:id="rId39"/>
    <p:sldLayoutId id="2147483723" r:id="rId40"/>
    <p:sldLayoutId id="2147483724" r:id="rId4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8">
          <p15:clr>
            <a:srgbClr val="F26B43"/>
          </p15:clr>
        </p15:guide>
        <p15:guide id="2" orient="horz" pos="3162">
          <p15:clr>
            <a:srgbClr val="F26B43"/>
          </p15:clr>
        </p15:guide>
        <p15:guide id="3" pos="5680">
          <p15:clr>
            <a:srgbClr val="F26B43"/>
          </p15:clr>
        </p15:guide>
        <p15:guide id="4" pos="77">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www.adaptur.mx/"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4.jpg"/><Relationship Id="rId4" Type="http://schemas.openxmlformats.org/officeDocument/2006/relationships/hyperlink" Target="https://sire.eblocks.m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9"/>
        <p:cNvGrpSpPr/>
        <p:nvPr/>
      </p:nvGrpSpPr>
      <p:grpSpPr>
        <a:xfrm>
          <a:off x="0" y="0"/>
          <a:ext cx="0" cy="0"/>
          <a:chOff x="0" y="0"/>
          <a:chExt cx="0" cy="0"/>
        </a:xfrm>
      </p:grpSpPr>
      <p:sp>
        <p:nvSpPr>
          <p:cNvPr id="870" name="Google Shape;870;p1"/>
          <p:cNvSpPr txBox="1">
            <a:spLocks noGrp="1"/>
          </p:cNvSpPr>
          <p:nvPr>
            <p:ph type="body" idx="1"/>
          </p:nvPr>
        </p:nvSpPr>
        <p:spPr>
          <a:xfrm>
            <a:off x="933131" y="4938863"/>
            <a:ext cx="10627783" cy="292388"/>
          </a:xfrm>
          <a:prstGeom prst="rect">
            <a:avLst/>
          </a:prstGeom>
          <a:noFill/>
          <a:ln>
            <a:noFill/>
          </a:ln>
        </p:spPr>
        <p:txBody>
          <a:bodyPr spcFirstLastPara="1" wrap="square" lIns="0" tIns="0" rIns="72000" bIns="0" anchor="t" anchorCtr="0">
            <a:spAutoFit/>
          </a:bodyPr>
          <a:lstStyle/>
          <a:p>
            <a:pPr marL="0" lvl="0" indent="0" algn="l" rtl="0">
              <a:lnSpc>
                <a:spcPct val="95000"/>
              </a:lnSpc>
              <a:spcBef>
                <a:spcPts val="0"/>
              </a:spcBef>
              <a:spcAft>
                <a:spcPts val="0"/>
              </a:spcAft>
              <a:buClr>
                <a:srgbClr val="3F3F3F"/>
              </a:buClr>
              <a:buSzPts val="2000"/>
              <a:buNone/>
            </a:pPr>
            <a:r>
              <a:rPr lang="en-US">
                <a:solidFill>
                  <a:srgbClr val="3F3F3F"/>
                </a:solidFill>
              </a:rPr>
              <a:t>Julio, 2021</a:t>
            </a:r>
            <a:endParaRPr/>
          </a:p>
        </p:txBody>
      </p:sp>
      <p:sp>
        <p:nvSpPr>
          <p:cNvPr id="871" name="Google Shape;871;p1"/>
          <p:cNvSpPr txBox="1">
            <a:spLocks noGrp="1"/>
          </p:cNvSpPr>
          <p:nvPr>
            <p:ph type="title"/>
          </p:nvPr>
        </p:nvSpPr>
        <p:spPr>
          <a:xfrm>
            <a:off x="933130" y="3793150"/>
            <a:ext cx="10861731" cy="960263"/>
          </a:xfrm>
          <a:prstGeom prst="rect">
            <a:avLst/>
          </a:prstGeom>
          <a:blipFill rotWithShape="1">
            <a:blip r:embed="rId3">
              <a:alphaModFix amt="50000"/>
            </a:blip>
            <a:stretch>
              <a:fillRect l="-9" r="-8"/>
            </a:stretch>
          </a:blipFill>
          <a:ln>
            <a:noFill/>
          </a:ln>
        </p:spPr>
        <p:txBody>
          <a:bodyPr spcFirstLastPara="1" wrap="square" lIns="0" tIns="0" rIns="72000" bIns="0" anchor="b" anchorCtr="0">
            <a:noAutofit/>
          </a:bodyPr>
          <a:lstStyle/>
          <a:p>
            <a:pPr marL="0" lvl="0" indent="0" algn="l" rtl="0">
              <a:lnSpc>
                <a:spcPct val="90000"/>
              </a:lnSpc>
              <a:spcBef>
                <a:spcPts val="0"/>
              </a:spcBef>
              <a:spcAft>
                <a:spcPts val="0"/>
              </a:spcAft>
              <a:buClr>
                <a:srgbClr val="3F3F3F"/>
              </a:buClr>
              <a:buSzPts val="4000"/>
              <a:buFont typeface="Arial"/>
              <a:buNone/>
            </a:pPr>
            <a:r>
              <a:rPr lang="en-US" sz="4000">
                <a:solidFill>
                  <a:srgbClr val="3F3F3F"/>
                </a:solidFill>
              </a:rPr>
              <a:t>ADAPTUR y las alianzas interinstitucionales</a:t>
            </a:r>
            <a:endParaRPr sz="4000">
              <a:solidFill>
                <a:srgbClr val="3F3F3F"/>
              </a:solidFill>
            </a:endParaRPr>
          </a:p>
        </p:txBody>
      </p:sp>
      <p:pic>
        <p:nvPicPr>
          <p:cNvPr id="872" name="Google Shape;872;p1"/>
          <p:cNvPicPr preferRelativeResize="0"/>
          <p:nvPr/>
        </p:nvPicPr>
        <p:blipFill rotWithShape="1">
          <a:blip r:embed="rId4">
            <a:alphaModFix/>
          </a:blip>
          <a:srcRect l="8777" t="39570" r="7985" b="39005"/>
          <a:stretch/>
        </p:blipFill>
        <p:spPr>
          <a:xfrm>
            <a:off x="933131" y="4145280"/>
            <a:ext cx="2500949" cy="643718"/>
          </a:xfrm>
          <a:prstGeom prst="rect">
            <a:avLst/>
          </a:prstGeom>
          <a:noFill/>
          <a:ln>
            <a:noFill/>
          </a:ln>
        </p:spPr>
      </p:pic>
      <p:pic>
        <p:nvPicPr>
          <p:cNvPr id="873" name="Google Shape;873;p1"/>
          <p:cNvPicPr preferRelativeResize="0"/>
          <p:nvPr/>
        </p:nvPicPr>
        <p:blipFill rotWithShape="1">
          <a:blip r:embed="rId5">
            <a:alphaModFix/>
          </a:blip>
          <a:srcRect/>
          <a:stretch/>
        </p:blipFill>
        <p:spPr>
          <a:xfrm>
            <a:off x="1140547" y="5358916"/>
            <a:ext cx="2154949" cy="838684"/>
          </a:xfrm>
          <a:prstGeom prst="rect">
            <a:avLst/>
          </a:prstGeom>
          <a:noFill/>
          <a:ln>
            <a:noFill/>
          </a:ln>
        </p:spPr>
      </p:pic>
      <p:pic>
        <p:nvPicPr>
          <p:cNvPr id="874" name="Google Shape;874;p1"/>
          <p:cNvPicPr preferRelativeResize="0"/>
          <p:nvPr/>
        </p:nvPicPr>
        <p:blipFill rotWithShape="1">
          <a:blip r:embed="rId6">
            <a:alphaModFix/>
          </a:blip>
          <a:srcRect/>
          <a:stretch/>
        </p:blipFill>
        <p:spPr>
          <a:xfrm>
            <a:off x="3352649" y="5438748"/>
            <a:ext cx="3419023" cy="723750"/>
          </a:xfrm>
          <a:prstGeom prst="rect">
            <a:avLst/>
          </a:prstGeom>
          <a:noFill/>
          <a:ln>
            <a:noFill/>
          </a:ln>
        </p:spPr>
      </p:pic>
      <p:pic>
        <p:nvPicPr>
          <p:cNvPr id="875" name="Google Shape;875;p1"/>
          <p:cNvPicPr preferRelativeResize="0"/>
          <p:nvPr/>
        </p:nvPicPr>
        <p:blipFill rotWithShape="1">
          <a:blip r:embed="rId7">
            <a:alphaModFix/>
          </a:blip>
          <a:srcRect l="19437" t="30983" r="10514" b="32665"/>
          <a:stretch/>
        </p:blipFill>
        <p:spPr>
          <a:xfrm>
            <a:off x="6958502" y="5416701"/>
            <a:ext cx="2058498" cy="700772"/>
          </a:xfrm>
          <a:prstGeom prst="rect">
            <a:avLst/>
          </a:prstGeom>
          <a:noFill/>
          <a:ln>
            <a:noFill/>
          </a:ln>
        </p:spPr>
      </p:pic>
      <p:pic>
        <p:nvPicPr>
          <p:cNvPr id="876" name="Google Shape;876;p1"/>
          <p:cNvPicPr preferRelativeResize="0"/>
          <p:nvPr/>
        </p:nvPicPr>
        <p:blipFill rotWithShape="1">
          <a:blip r:embed="rId8">
            <a:alphaModFix/>
          </a:blip>
          <a:srcRect l="18785" t="29990" r="16835" b="26480"/>
          <a:stretch/>
        </p:blipFill>
        <p:spPr>
          <a:xfrm>
            <a:off x="9203829" y="5438748"/>
            <a:ext cx="1890907" cy="838684"/>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6"/>
        <p:cNvGrpSpPr/>
        <p:nvPr/>
      </p:nvGrpSpPr>
      <p:grpSpPr>
        <a:xfrm>
          <a:off x="0" y="0"/>
          <a:ext cx="0" cy="0"/>
          <a:chOff x="0" y="0"/>
          <a:chExt cx="0" cy="0"/>
        </a:xfrm>
      </p:grpSpPr>
      <p:sp>
        <p:nvSpPr>
          <p:cNvPr id="957" name="Google Shape;957;p10"/>
          <p:cNvSpPr/>
          <p:nvPr/>
        </p:nvSpPr>
        <p:spPr>
          <a:xfrm>
            <a:off x="462058" y="450220"/>
            <a:ext cx="3904488" cy="4233672"/>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404040"/>
              </a:solidFill>
              <a:latin typeface="Calibri"/>
              <a:ea typeface="Calibri"/>
              <a:cs typeface="Calibri"/>
              <a:sym typeface="Calibri"/>
            </a:endParaRPr>
          </a:p>
        </p:txBody>
      </p:sp>
      <p:sp>
        <p:nvSpPr>
          <p:cNvPr id="958" name="Google Shape;958;p10"/>
          <p:cNvSpPr txBox="1">
            <a:spLocks noGrp="1"/>
          </p:cNvSpPr>
          <p:nvPr>
            <p:ph type="title"/>
          </p:nvPr>
        </p:nvSpPr>
        <p:spPr>
          <a:xfrm>
            <a:off x="731520" y="1115568"/>
            <a:ext cx="3635026" cy="284378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600"/>
              <a:buFont typeface="Arial"/>
              <a:buNone/>
            </a:pPr>
            <a:r>
              <a:rPr lang="en-US" sz="4600">
                <a:solidFill>
                  <a:srgbClr val="FFFFFF"/>
                </a:solidFill>
                <a:latin typeface="Arial"/>
                <a:ea typeface="Arial"/>
                <a:cs typeface="Arial"/>
                <a:sym typeface="Arial"/>
              </a:rPr>
              <a:t>Humberto Gabriel Reyes Gómez</a:t>
            </a:r>
            <a:endParaRPr/>
          </a:p>
        </p:txBody>
      </p:sp>
      <p:sp>
        <p:nvSpPr>
          <p:cNvPr id="959" name="Google Shape;959;p10"/>
          <p:cNvSpPr/>
          <p:nvPr/>
        </p:nvSpPr>
        <p:spPr>
          <a:xfrm>
            <a:off x="466344" y="4846320"/>
            <a:ext cx="2395728" cy="1563624"/>
          </a:xfrm>
          <a:prstGeom prst="rect">
            <a:avLst/>
          </a:prstGeom>
          <a:solidFill>
            <a:schemeClr val="accent1">
              <a:alpha val="9490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60" name="Google Shape;960;p10"/>
          <p:cNvSpPr txBox="1">
            <a:spLocks noGrp="1"/>
          </p:cNvSpPr>
          <p:nvPr>
            <p:ph type="body" idx="1"/>
          </p:nvPr>
        </p:nvSpPr>
        <p:spPr>
          <a:xfrm>
            <a:off x="731520" y="5120640"/>
            <a:ext cx="1828800" cy="10241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1600"/>
              <a:buNone/>
            </a:pPr>
            <a:r>
              <a:rPr lang="en-US">
                <a:solidFill>
                  <a:srgbClr val="FFFFFF"/>
                </a:solidFill>
                <a:latin typeface="Arial"/>
                <a:ea typeface="Arial"/>
                <a:cs typeface="Arial"/>
                <a:sym typeface="Arial"/>
              </a:rPr>
              <a:t>Director Regional de Occidente y Pacífico Centro de la CONANP</a:t>
            </a:r>
            <a:endParaRPr/>
          </a:p>
        </p:txBody>
      </p:sp>
      <p:sp>
        <p:nvSpPr>
          <p:cNvPr id="961" name="Google Shape;961;p10"/>
          <p:cNvSpPr/>
          <p:nvPr/>
        </p:nvSpPr>
        <p:spPr>
          <a:xfrm>
            <a:off x="4521995" y="450221"/>
            <a:ext cx="7207948" cy="5948859"/>
          </a:xfrm>
          <a:prstGeom prst="rect">
            <a:avLst/>
          </a:prstGeom>
          <a:solidFill>
            <a:srgbClr val="7F7F7F">
              <a:alpha val="2392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62" name="Google Shape;962;p10"/>
          <p:cNvSpPr/>
          <p:nvPr/>
        </p:nvSpPr>
        <p:spPr>
          <a:xfrm>
            <a:off x="3017520" y="4835010"/>
            <a:ext cx="1349026" cy="1572768"/>
          </a:xfrm>
          <a:prstGeom prst="rect">
            <a:avLst/>
          </a:prstGeom>
          <a:solidFill>
            <a:srgbClr val="584D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963" name="Google Shape;963;p10"/>
          <p:cNvPicPr preferRelativeResize="0"/>
          <p:nvPr/>
        </p:nvPicPr>
        <p:blipFill rotWithShape="1">
          <a:blip r:embed="rId3">
            <a:alphaModFix/>
          </a:blip>
          <a:srcRect r="17514"/>
          <a:stretch/>
        </p:blipFill>
        <p:spPr>
          <a:xfrm>
            <a:off x="4521994" y="450220"/>
            <a:ext cx="7363398" cy="5948858"/>
          </a:xfrm>
          <a:prstGeom prst="rect">
            <a:avLst/>
          </a:prstGeom>
          <a:noFill/>
          <a:ln>
            <a:noFill/>
          </a:ln>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7"/>
        <p:cNvGrpSpPr/>
        <p:nvPr/>
      </p:nvGrpSpPr>
      <p:grpSpPr>
        <a:xfrm>
          <a:off x="0" y="0"/>
          <a:ext cx="0" cy="0"/>
          <a:chOff x="0" y="0"/>
          <a:chExt cx="0" cy="0"/>
        </a:xfrm>
      </p:grpSpPr>
      <p:sp>
        <p:nvSpPr>
          <p:cNvPr id="968" name="Google Shape;968;p11"/>
          <p:cNvSpPr/>
          <p:nvPr/>
        </p:nvSpPr>
        <p:spPr>
          <a:xfrm>
            <a:off x="462058" y="450221"/>
            <a:ext cx="11272742" cy="3918123"/>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69" name="Google Shape;969;p11"/>
          <p:cNvSpPr txBox="1">
            <a:spLocks noGrp="1"/>
          </p:cNvSpPr>
          <p:nvPr>
            <p:ph type="title"/>
          </p:nvPr>
        </p:nvSpPr>
        <p:spPr>
          <a:xfrm>
            <a:off x="1100669" y="1097339"/>
            <a:ext cx="10011831" cy="26238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6600"/>
              <a:buFont typeface="Arial"/>
              <a:buNone/>
            </a:pPr>
            <a:r>
              <a:rPr lang="en-US" sz="6600">
                <a:solidFill>
                  <a:srgbClr val="FFFFFF"/>
                </a:solidFill>
                <a:latin typeface="Arial"/>
                <a:ea typeface="Arial"/>
                <a:cs typeface="Arial"/>
                <a:sym typeface="Arial"/>
              </a:rPr>
              <a:t>¡Muchas gracias!</a:t>
            </a:r>
            <a:br>
              <a:rPr lang="en-US" sz="6600">
                <a:solidFill>
                  <a:srgbClr val="FFFFFF"/>
                </a:solidFill>
                <a:latin typeface="Arial"/>
                <a:ea typeface="Arial"/>
                <a:cs typeface="Arial"/>
                <a:sym typeface="Arial"/>
              </a:rPr>
            </a:br>
            <a:r>
              <a:rPr lang="en-US" sz="6600">
                <a:solidFill>
                  <a:srgbClr val="FFFFFF"/>
                </a:solidFill>
                <a:latin typeface="Arial"/>
                <a:ea typeface="Arial"/>
                <a:cs typeface="Arial"/>
                <a:sym typeface="Arial"/>
              </a:rPr>
              <a:t>¿Dudas?, ¿Comentarios?</a:t>
            </a:r>
            <a:endParaRPr/>
          </a:p>
        </p:txBody>
      </p:sp>
      <p:sp>
        <p:nvSpPr>
          <p:cNvPr id="970" name="Google Shape;970;p11"/>
          <p:cNvSpPr/>
          <p:nvPr/>
        </p:nvSpPr>
        <p:spPr>
          <a:xfrm>
            <a:off x="457200" y="4517136"/>
            <a:ext cx="2112264" cy="1892808"/>
          </a:xfrm>
          <a:prstGeom prst="rect">
            <a:avLst/>
          </a:prstGeom>
          <a:solidFill>
            <a:schemeClr val="accent1">
              <a:alpha val="9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71" name="Google Shape;971;p11"/>
          <p:cNvSpPr/>
          <p:nvPr/>
        </p:nvSpPr>
        <p:spPr>
          <a:xfrm>
            <a:off x="2733989" y="4521269"/>
            <a:ext cx="6720830" cy="1877811"/>
          </a:xfrm>
          <a:prstGeom prst="rect">
            <a:avLst/>
          </a:prstGeom>
          <a:solidFill>
            <a:srgbClr val="7F7F7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72" name="Google Shape;972;p11"/>
          <p:cNvSpPr/>
          <p:nvPr/>
        </p:nvSpPr>
        <p:spPr>
          <a:xfrm>
            <a:off x="9619345" y="4521270"/>
            <a:ext cx="2115455" cy="1890204"/>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12"/>
          <p:cNvSpPr txBox="1">
            <a:spLocks noGrp="1"/>
          </p:cNvSpPr>
          <p:nvPr>
            <p:ph type="title"/>
          </p:nvPr>
        </p:nvSpPr>
        <p:spPr>
          <a:xfrm>
            <a:off x="599757" y="501427"/>
            <a:ext cx="11123323" cy="720725"/>
          </a:xfrm>
          <a:prstGeom prst="rect">
            <a:avLst/>
          </a:prstGeom>
          <a:noFill/>
          <a:ln>
            <a:noFill/>
          </a:ln>
        </p:spPr>
        <p:txBody>
          <a:bodyPr spcFirstLastPara="1" wrap="square" lIns="0" tIns="0" rIns="72000" bIns="0" anchor="b" anchorCtr="0">
            <a:normAutofit/>
          </a:bodyPr>
          <a:lstStyle/>
          <a:p>
            <a:pPr marL="0" lvl="0" indent="0" algn="l" rtl="0">
              <a:lnSpc>
                <a:spcPct val="90000"/>
              </a:lnSpc>
              <a:spcBef>
                <a:spcPts val="0"/>
              </a:spcBef>
              <a:spcAft>
                <a:spcPts val="0"/>
              </a:spcAft>
              <a:buClr>
                <a:schemeClr val="dk1"/>
              </a:buClr>
              <a:buSzPts val="3466"/>
              <a:buFont typeface="Arial"/>
              <a:buNone/>
            </a:pPr>
            <a:r>
              <a:rPr lang="en-US" sz="3466">
                <a:latin typeface="Arial"/>
                <a:ea typeface="Arial"/>
                <a:cs typeface="Arial"/>
                <a:sym typeface="Arial"/>
              </a:rPr>
              <a:t>Para más información </a:t>
            </a:r>
            <a:endParaRPr/>
          </a:p>
        </p:txBody>
      </p:sp>
      <p:sp>
        <p:nvSpPr>
          <p:cNvPr id="979" name="Google Shape;979;p12"/>
          <p:cNvSpPr txBox="1"/>
          <p:nvPr/>
        </p:nvSpPr>
        <p:spPr>
          <a:xfrm>
            <a:off x="5892100" y="2701069"/>
            <a:ext cx="4997115" cy="933717"/>
          </a:xfrm>
          <a:prstGeom prst="rect">
            <a:avLst/>
          </a:prstGeom>
          <a:noFill/>
          <a:ln>
            <a:noFill/>
          </a:ln>
        </p:spPr>
        <p:txBody>
          <a:bodyPr spcFirstLastPara="1" wrap="square" lIns="0" tIns="0" rIns="96000" bIns="0" anchor="ctr" anchorCtr="0">
            <a:spAutoFit/>
          </a:bodyPr>
          <a:lstStyle/>
          <a:p>
            <a:pPr marL="0" marR="0" lvl="0" indent="0" algn="ctr" rtl="0">
              <a:lnSpc>
                <a:spcPct val="95000"/>
              </a:lnSpc>
              <a:spcBef>
                <a:spcPts val="0"/>
              </a:spcBef>
              <a:spcAft>
                <a:spcPts val="0"/>
              </a:spcAft>
              <a:buClr>
                <a:srgbClr val="C00000"/>
              </a:buClr>
              <a:buSzPts val="2667"/>
              <a:buFont typeface="Arial"/>
              <a:buNone/>
            </a:pPr>
            <a:r>
              <a:rPr lang="en-US" sz="2667" b="0" u="sng" cap="none">
                <a:solidFill>
                  <a:srgbClr val="C00000"/>
                </a:solidFill>
                <a:latin typeface="Arial"/>
                <a:ea typeface="Arial"/>
                <a:cs typeface="Arial"/>
                <a:sym typeface="Arial"/>
                <a:hlinkClick r:id="rId3">
                  <a:extLst>
                    <a:ext uri="{A12FA001-AC4F-418D-AE19-62706E023703}">
                      <ahyp:hlinkClr xmlns:ahyp="http://schemas.microsoft.com/office/drawing/2018/hyperlinkcolor" val="tx"/>
                    </a:ext>
                  </a:extLst>
                </a:hlinkClick>
              </a:rPr>
              <a:t>www.adaptur.mx</a:t>
            </a:r>
            <a:endParaRPr sz="2667" b="0" cap="none">
              <a:solidFill>
                <a:srgbClr val="C00000"/>
              </a:solidFill>
              <a:latin typeface="Arial"/>
              <a:ea typeface="Arial"/>
              <a:cs typeface="Arial"/>
              <a:sym typeface="Arial"/>
            </a:endParaRPr>
          </a:p>
          <a:p>
            <a:pPr marL="0" marR="0" lvl="0" indent="0" algn="ctr" rtl="0">
              <a:lnSpc>
                <a:spcPct val="95000"/>
              </a:lnSpc>
              <a:spcBef>
                <a:spcPts val="1200"/>
              </a:spcBef>
              <a:spcAft>
                <a:spcPts val="0"/>
              </a:spcAft>
              <a:buClr>
                <a:srgbClr val="C00000"/>
              </a:buClr>
              <a:buSzPts val="2667"/>
              <a:buFont typeface="Arial"/>
              <a:buNone/>
            </a:pPr>
            <a:r>
              <a:rPr lang="en-US" sz="2667" b="0" u="sng" cap="none">
                <a:solidFill>
                  <a:srgbClr val="C00000"/>
                </a:solidFill>
                <a:latin typeface="Arial"/>
                <a:ea typeface="Arial"/>
                <a:cs typeface="Arial"/>
                <a:sym typeface="Arial"/>
                <a:hlinkClick r:id="rId4">
                  <a:extLst>
                    <a:ext uri="{A12FA001-AC4F-418D-AE19-62706E023703}">
                      <ahyp:hlinkClr xmlns:ahyp="http://schemas.microsoft.com/office/drawing/2018/hyperlinkcolor" val="tx"/>
                    </a:ext>
                  </a:extLst>
                </a:hlinkClick>
              </a:rPr>
              <a:t>SIRE (eblocks.mx)</a:t>
            </a:r>
            <a:endParaRPr sz="2667" b="0" cap="none">
              <a:solidFill>
                <a:srgbClr val="C00000"/>
              </a:solidFill>
              <a:latin typeface="Arial"/>
              <a:ea typeface="Arial"/>
              <a:cs typeface="Arial"/>
              <a:sym typeface="Arial"/>
            </a:endParaRPr>
          </a:p>
        </p:txBody>
      </p:sp>
      <p:sp>
        <p:nvSpPr>
          <p:cNvPr id="980" name="Google Shape;980;p12"/>
          <p:cNvSpPr txBox="1"/>
          <p:nvPr/>
        </p:nvSpPr>
        <p:spPr>
          <a:xfrm>
            <a:off x="2903854" y="2772445"/>
            <a:ext cx="3007395" cy="1508264"/>
          </a:xfrm>
          <a:prstGeom prst="rect">
            <a:avLst/>
          </a:prstGeom>
          <a:noFill/>
          <a:ln>
            <a:noFill/>
          </a:ln>
        </p:spPr>
        <p:txBody>
          <a:bodyPr spcFirstLastPara="1" wrap="square" lIns="0" tIns="0" rIns="96000" bIns="0" anchor="t" anchorCtr="0">
            <a:noAutofit/>
          </a:bodyPr>
          <a:lstStyle/>
          <a:p>
            <a:pPr marL="0" marR="0" lvl="0" indent="0" algn="l" rtl="0">
              <a:lnSpc>
                <a:spcPct val="90000"/>
              </a:lnSpc>
              <a:spcBef>
                <a:spcPts val="0"/>
              </a:spcBef>
              <a:spcAft>
                <a:spcPts val="0"/>
              </a:spcAft>
              <a:buClr>
                <a:schemeClr val="dk1"/>
              </a:buClr>
              <a:buSzPts val="1600"/>
              <a:buFont typeface="Arial"/>
              <a:buNone/>
            </a:pPr>
            <a:r>
              <a:rPr lang="en-US" sz="1600">
                <a:solidFill>
                  <a:schemeClr val="dk1"/>
                </a:solidFill>
                <a:latin typeface="Arial"/>
                <a:ea typeface="Arial"/>
                <a:cs typeface="Arial"/>
                <a:sym typeface="Arial"/>
              </a:rPr>
              <a:t>Daniela Valera Aguilar </a:t>
            </a:r>
            <a:endParaRPr/>
          </a:p>
          <a:p>
            <a:pPr marL="0" marR="0" lvl="0" indent="0" algn="l" rtl="0">
              <a:lnSpc>
                <a:spcPct val="90000"/>
              </a:lnSpc>
              <a:spcBef>
                <a:spcPts val="600"/>
              </a:spcBef>
              <a:spcAft>
                <a:spcPts val="0"/>
              </a:spcAft>
              <a:buClr>
                <a:schemeClr val="dk1"/>
              </a:buClr>
              <a:buSzPts val="1600"/>
              <a:buFont typeface="Arial"/>
              <a:buNone/>
            </a:pPr>
            <a:r>
              <a:rPr lang="en-US" sz="1600">
                <a:solidFill>
                  <a:schemeClr val="dk1"/>
                </a:solidFill>
                <a:latin typeface="Arial"/>
                <a:ea typeface="Arial"/>
                <a:cs typeface="Arial"/>
                <a:sym typeface="Arial"/>
              </a:rPr>
              <a:t>Asesora técnica nacional del proyecto ADAPTUR de la GIZ</a:t>
            </a:r>
            <a:endParaRPr/>
          </a:p>
          <a:p>
            <a:pPr marL="0" marR="0" lvl="0" indent="0" algn="l" rtl="0">
              <a:lnSpc>
                <a:spcPct val="90000"/>
              </a:lnSpc>
              <a:spcBef>
                <a:spcPts val="600"/>
              </a:spcBef>
              <a:spcAft>
                <a:spcPts val="0"/>
              </a:spcAft>
              <a:buClr>
                <a:schemeClr val="dk1"/>
              </a:buClr>
              <a:buSzPts val="1600"/>
              <a:buFont typeface="Arial"/>
              <a:buNone/>
            </a:pPr>
            <a:r>
              <a:rPr lang="en-US" sz="1600">
                <a:solidFill>
                  <a:schemeClr val="dk1"/>
                </a:solidFill>
                <a:latin typeface="Arial"/>
                <a:ea typeface="Arial"/>
                <a:cs typeface="Arial"/>
                <a:sym typeface="Arial"/>
              </a:rPr>
              <a:t>daniela.valera@giz.de</a:t>
            </a:r>
            <a:endParaRPr sz="1600">
              <a:solidFill>
                <a:schemeClr val="dk1"/>
              </a:solidFill>
              <a:latin typeface="Arial"/>
              <a:ea typeface="Arial"/>
              <a:cs typeface="Arial"/>
              <a:sym typeface="Arial"/>
            </a:endParaRPr>
          </a:p>
        </p:txBody>
      </p:sp>
      <p:sp>
        <p:nvSpPr>
          <p:cNvPr id="981" name="Google Shape;981;p12"/>
          <p:cNvSpPr txBox="1"/>
          <p:nvPr/>
        </p:nvSpPr>
        <p:spPr>
          <a:xfrm>
            <a:off x="468920" y="1719578"/>
            <a:ext cx="2881229" cy="720725"/>
          </a:xfrm>
          <a:prstGeom prst="rect">
            <a:avLst/>
          </a:prstGeom>
          <a:noFill/>
          <a:ln>
            <a:noFill/>
          </a:ln>
        </p:spPr>
        <p:txBody>
          <a:bodyPr spcFirstLastPara="1" wrap="square" lIns="121900" tIns="60950" rIns="121900" bIns="60950" anchor="ctr" anchorCtr="0">
            <a:normAutofit fontScale="97500"/>
          </a:bodyPr>
          <a:lstStyle/>
          <a:p>
            <a:pPr marL="0" marR="0" lvl="0" indent="0" algn="l" rtl="0">
              <a:lnSpc>
                <a:spcPct val="90000"/>
              </a:lnSpc>
              <a:spcBef>
                <a:spcPts val="0"/>
              </a:spcBef>
              <a:spcAft>
                <a:spcPts val="0"/>
              </a:spcAft>
              <a:buClr>
                <a:schemeClr val="dk1"/>
              </a:buClr>
              <a:buSzPct val="100000"/>
              <a:buFont typeface="Arial"/>
              <a:buNone/>
            </a:pPr>
            <a:r>
              <a:rPr lang="en-US" sz="2667">
                <a:solidFill>
                  <a:schemeClr val="dk1"/>
                </a:solidFill>
                <a:latin typeface="Arial"/>
                <a:ea typeface="Arial"/>
                <a:cs typeface="Arial"/>
                <a:sym typeface="Arial"/>
              </a:rPr>
              <a:t>Contacto</a:t>
            </a:r>
            <a:endParaRPr/>
          </a:p>
        </p:txBody>
      </p:sp>
      <p:sp>
        <p:nvSpPr>
          <p:cNvPr id="982" name="Google Shape;982;p12"/>
          <p:cNvSpPr txBox="1"/>
          <p:nvPr/>
        </p:nvSpPr>
        <p:spPr>
          <a:xfrm>
            <a:off x="7077266" y="1719578"/>
            <a:ext cx="2881229" cy="720725"/>
          </a:xfrm>
          <a:prstGeom prst="rect">
            <a:avLst/>
          </a:prstGeom>
          <a:noFill/>
          <a:ln>
            <a:noFill/>
          </a:ln>
        </p:spPr>
        <p:txBody>
          <a:bodyPr spcFirstLastPara="1" wrap="square" lIns="121900" tIns="60950" rIns="121900" bIns="60950" anchor="ctr" anchorCtr="0">
            <a:normAutofit fontScale="97500"/>
          </a:bodyPr>
          <a:lstStyle/>
          <a:p>
            <a:pPr marL="0" marR="0" lvl="0" indent="0" algn="l" rtl="0">
              <a:lnSpc>
                <a:spcPct val="90000"/>
              </a:lnSpc>
              <a:spcBef>
                <a:spcPts val="0"/>
              </a:spcBef>
              <a:spcAft>
                <a:spcPts val="0"/>
              </a:spcAft>
              <a:buClr>
                <a:schemeClr val="dk1"/>
              </a:buClr>
              <a:buSzPct val="100000"/>
              <a:buFont typeface="Arial"/>
              <a:buNone/>
            </a:pPr>
            <a:r>
              <a:rPr lang="en-US" sz="2667">
                <a:solidFill>
                  <a:schemeClr val="dk1"/>
                </a:solidFill>
                <a:latin typeface="Arial"/>
                <a:ea typeface="Arial"/>
                <a:cs typeface="Arial"/>
                <a:sym typeface="Arial"/>
              </a:rPr>
              <a:t>Visita la página:</a:t>
            </a:r>
            <a:endParaRPr/>
          </a:p>
        </p:txBody>
      </p:sp>
      <p:pic>
        <p:nvPicPr>
          <p:cNvPr id="983" name="Google Shape;983;p12" descr="Un joven sonriendo con una camisa azul&#10;&#10;Descripción generada automáticamente"/>
          <p:cNvPicPr preferRelativeResize="0"/>
          <p:nvPr/>
        </p:nvPicPr>
        <p:blipFill rotWithShape="1">
          <a:blip r:embed="rId5">
            <a:alphaModFix/>
          </a:blip>
          <a:srcRect t="9691"/>
          <a:stretch/>
        </p:blipFill>
        <p:spPr>
          <a:xfrm>
            <a:off x="692440" y="2437953"/>
            <a:ext cx="1987894" cy="23936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0"/>
        <p:cNvGrpSpPr/>
        <p:nvPr/>
      </p:nvGrpSpPr>
      <p:grpSpPr>
        <a:xfrm>
          <a:off x="0" y="0"/>
          <a:ext cx="0" cy="0"/>
          <a:chOff x="0" y="0"/>
          <a:chExt cx="0" cy="0"/>
        </a:xfrm>
      </p:grpSpPr>
      <p:pic>
        <p:nvPicPr>
          <p:cNvPr id="881" name="Google Shape;881;p2" descr="Mano de una persona&#10;&#10;Descripción generada automáticamente"/>
          <p:cNvPicPr preferRelativeResize="0"/>
          <p:nvPr/>
        </p:nvPicPr>
        <p:blipFill rotWithShape="1">
          <a:blip r:embed="rId3">
            <a:alphaModFix/>
          </a:blip>
          <a:srcRect l="10142" b="9524"/>
          <a:stretch/>
        </p:blipFill>
        <p:spPr>
          <a:xfrm>
            <a:off x="321732" y="321732"/>
            <a:ext cx="7064121" cy="4430867"/>
          </a:xfrm>
          <a:prstGeom prst="rect">
            <a:avLst/>
          </a:prstGeom>
          <a:noFill/>
          <a:ln>
            <a:noFill/>
          </a:ln>
        </p:spPr>
      </p:pic>
      <p:sp>
        <p:nvSpPr>
          <p:cNvPr id="882" name="Google Shape;882;p2"/>
          <p:cNvSpPr/>
          <p:nvPr/>
        </p:nvSpPr>
        <p:spPr>
          <a:xfrm>
            <a:off x="327546" y="4572000"/>
            <a:ext cx="7058307" cy="1964266"/>
          </a:xfrm>
          <a:prstGeom prst="rect">
            <a:avLst/>
          </a:prstGeom>
          <a:solidFill>
            <a:srgbClr val="653B31">
              <a:alpha val="9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83" name="Google Shape;883;p2"/>
          <p:cNvSpPr txBox="1">
            <a:spLocks noGrp="1"/>
          </p:cNvSpPr>
          <p:nvPr>
            <p:ph type="title"/>
          </p:nvPr>
        </p:nvSpPr>
        <p:spPr>
          <a:xfrm>
            <a:off x="559604" y="4743562"/>
            <a:ext cx="6594189" cy="162521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4400"/>
              <a:buFont typeface="Arial"/>
              <a:buNone/>
            </a:pPr>
            <a:r>
              <a:rPr lang="en-US" sz="4400">
                <a:solidFill>
                  <a:srgbClr val="FFFFFF"/>
                </a:solidFill>
              </a:rPr>
              <a:t>Generalidades</a:t>
            </a:r>
            <a:endParaRPr/>
          </a:p>
        </p:txBody>
      </p:sp>
      <p:sp>
        <p:nvSpPr>
          <p:cNvPr id="884" name="Google Shape;884;p2"/>
          <p:cNvSpPr/>
          <p:nvPr/>
        </p:nvSpPr>
        <p:spPr>
          <a:xfrm>
            <a:off x="7534655" y="321732"/>
            <a:ext cx="4335613" cy="6214534"/>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85" name="Google Shape;885;p2"/>
          <p:cNvSpPr txBox="1">
            <a:spLocks noGrp="1"/>
          </p:cNvSpPr>
          <p:nvPr>
            <p:ph type="body" idx="1"/>
          </p:nvPr>
        </p:nvSpPr>
        <p:spPr>
          <a:xfrm>
            <a:off x="7762241" y="917725"/>
            <a:ext cx="4003040" cy="4852362"/>
          </a:xfrm>
          <a:prstGeom prst="rect">
            <a:avLst/>
          </a:prstGeom>
          <a:noFill/>
          <a:ln>
            <a:noFill/>
          </a:ln>
        </p:spPr>
        <p:txBody>
          <a:bodyPr spcFirstLastPara="1" wrap="square" lIns="91425" tIns="45700" rIns="91425" bIns="45700" anchor="ctr" anchorCtr="0">
            <a:normAutofit/>
          </a:bodyPr>
          <a:lstStyle/>
          <a:p>
            <a:pPr marL="241294" lvl="1" indent="-228600" algn="l" rtl="0">
              <a:lnSpc>
                <a:spcPct val="90000"/>
              </a:lnSpc>
              <a:spcBef>
                <a:spcPts val="0"/>
              </a:spcBef>
              <a:spcAft>
                <a:spcPts val="0"/>
              </a:spcAft>
              <a:buClr>
                <a:schemeClr val="lt1"/>
              </a:buClr>
              <a:buSzPts val="2000"/>
              <a:buFont typeface="Arial"/>
              <a:buChar char="•"/>
            </a:pPr>
            <a:r>
              <a:rPr lang="en-US" sz="2000">
                <a:solidFill>
                  <a:srgbClr val="FFFFFF"/>
                </a:solidFill>
              </a:rPr>
              <a:t>Las alianzas interinstitucionales y el liderazgo colectivo son elementos clave para lograr procesos de cambio. </a:t>
            </a:r>
            <a:endParaRPr/>
          </a:p>
          <a:p>
            <a:pPr marL="241294" lvl="1" indent="-101599" algn="l" rtl="0">
              <a:lnSpc>
                <a:spcPct val="90000"/>
              </a:lnSpc>
              <a:spcBef>
                <a:spcPts val="800"/>
              </a:spcBef>
              <a:spcAft>
                <a:spcPts val="0"/>
              </a:spcAft>
              <a:buClr>
                <a:schemeClr val="lt1"/>
              </a:buClr>
              <a:buSzPts val="2000"/>
              <a:buFont typeface="Arial"/>
              <a:buNone/>
            </a:pPr>
            <a:endParaRPr sz="2000">
              <a:solidFill>
                <a:srgbClr val="FFFFFF"/>
              </a:solidFill>
            </a:endParaRPr>
          </a:p>
          <a:p>
            <a:pPr marL="241294" lvl="1" indent="-101599" algn="l" rtl="0">
              <a:lnSpc>
                <a:spcPct val="90000"/>
              </a:lnSpc>
              <a:spcBef>
                <a:spcPts val="800"/>
              </a:spcBef>
              <a:spcAft>
                <a:spcPts val="0"/>
              </a:spcAft>
              <a:buClr>
                <a:schemeClr val="lt1"/>
              </a:buClr>
              <a:buSzPts val="2000"/>
              <a:buFont typeface="Arial"/>
              <a:buNone/>
            </a:pPr>
            <a:endParaRPr sz="2000">
              <a:solidFill>
                <a:srgbClr val="FFFFFF"/>
              </a:solidFill>
            </a:endParaRPr>
          </a:p>
          <a:p>
            <a:pPr marL="241294" lvl="1" indent="-228600" algn="l" rtl="0">
              <a:lnSpc>
                <a:spcPct val="90000"/>
              </a:lnSpc>
              <a:spcBef>
                <a:spcPts val="800"/>
              </a:spcBef>
              <a:spcAft>
                <a:spcPts val="0"/>
              </a:spcAft>
              <a:buClr>
                <a:schemeClr val="lt1"/>
              </a:buClr>
              <a:buSzPts val="2000"/>
              <a:buFont typeface="Arial"/>
              <a:buChar char="•"/>
            </a:pPr>
            <a:r>
              <a:rPr lang="en-US" sz="2000">
                <a:solidFill>
                  <a:srgbClr val="FFFFFF"/>
                </a:solidFill>
              </a:rPr>
              <a:t>Uno de los objetivos del proyecto ADAPTUR fue crear redes de cooperación y propiciar espacios de diálogo e intercambio entre los diferentes sectores. </a:t>
            </a:r>
            <a:endParaRPr/>
          </a:p>
          <a:p>
            <a:pPr marL="241294" lvl="1" indent="-101599" algn="l" rtl="0">
              <a:lnSpc>
                <a:spcPct val="90000"/>
              </a:lnSpc>
              <a:spcBef>
                <a:spcPts val="800"/>
              </a:spcBef>
              <a:spcAft>
                <a:spcPts val="0"/>
              </a:spcAft>
              <a:buSzPts val="2000"/>
              <a:buFont typeface="Arial"/>
              <a:buNone/>
            </a:pPr>
            <a:endParaRPr sz="2000">
              <a:solidFill>
                <a:srgbClr val="FFFFFF"/>
              </a:solidFill>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9"/>
        <p:cNvGrpSpPr/>
        <p:nvPr/>
      </p:nvGrpSpPr>
      <p:grpSpPr>
        <a:xfrm>
          <a:off x="0" y="0"/>
          <a:ext cx="0" cy="0"/>
          <a:chOff x="0" y="0"/>
          <a:chExt cx="0" cy="0"/>
        </a:xfrm>
      </p:grpSpPr>
      <p:sp>
        <p:nvSpPr>
          <p:cNvPr id="890" name="Google Shape;890;p3"/>
          <p:cNvSpPr/>
          <p:nvPr/>
        </p:nvSpPr>
        <p:spPr>
          <a:xfrm>
            <a:off x="327546" y="321732"/>
            <a:ext cx="7058307" cy="1964266"/>
          </a:xfrm>
          <a:prstGeom prst="rect">
            <a:avLst/>
          </a:prstGeom>
          <a:solidFill>
            <a:srgbClr val="3656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91" name="Google Shape;891;p3"/>
          <p:cNvSpPr txBox="1">
            <a:spLocks noGrp="1"/>
          </p:cNvSpPr>
          <p:nvPr>
            <p:ph type="title"/>
          </p:nvPr>
        </p:nvSpPr>
        <p:spPr>
          <a:xfrm>
            <a:off x="559604" y="491260"/>
            <a:ext cx="6594189" cy="16252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Arial"/>
              <a:buNone/>
            </a:pPr>
            <a:r>
              <a:rPr lang="en-US" sz="4400">
                <a:solidFill>
                  <a:srgbClr val="FFFFFF"/>
                </a:solidFill>
                <a:latin typeface="Arial"/>
                <a:ea typeface="Arial"/>
                <a:cs typeface="Arial"/>
                <a:sym typeface="Arial"/>
              </a:rPr>
              <a:t>Nacional</a:t>
            </a:r>
            <a:endParaRPr/>
          </a:p>
        </p:txBody>
      </p:sp>
      <p:sp>
        <p:nvSpPr>
          <p:cNvPr id="892" name="Google Shape;892;p3"/>
          <p:cNvSpPr/>
          <p:nvPr/>
        </p:nvSpPr>
        <p:spPr>
          <a:xfrm>
            <a:off x="7556975" y="321732"/>
            <a:ext cx="4313293" cy="6214534"/>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93" name="Google Shape;893;p3"/>
          <p:cNvSpPr txBox="1">
            <a:spLocks noGrp="1"/>
          </p:cNvSpPr>
          <p:nvPr>
            <p:ph type="body" idx="4294967295"/>
          </p:nvPr>
        </p:nvSpPr>
        <p:spPr>
          <a:xfrm>
            <a:off x="321732" y="2699860"/>
            <a:ext cx="5174365" cy="3276449"/>
          </a:xfrm>
          <a:prstGeom prst="rect">
            <a:avLst/>
          </a:prstGeom>
          <a:noFill/>
          <a:ln>
            <a:noFill/>
          </a:ln>
        </p:spPr>
        <p:txBody>
          <a:bodyPr spcFirstLastPara="1" wrap="square" lIns="91425" tIns="45700" rIns="91425" bIns="45700" anchor="ctr" anchorCtr="0">
            <a:normAutofit lnSpcReduction="20000"/>
          </a:bodyPr>
          <a:lstStyle/>
          <a:p>
            <a:pPr marL="0" lvl="0" indent="0" algn="l" rtl="0">
              <a:lnSpc>
                <a:spcPct val="90000"/>
              </a:lnSpc>
              <a:spcBef>
                <a:spcPts val="0"/>
              </a:spcBef>
              <a:spcAft>
                <a:spcPts val="0"/>
              </a:spcAft>
              <a:buClr>
                <a:schemeClr val="dk1"/>
              </a:buClr>
              <a:buSzPts val="2000"/>
              <a:buNone/>
            </a:pPr>
            <a:r>
              <a:rPr lang="en-US" sz="2000"/>
              <a:t>Un logro ha sido el fortalecimiento de la cooperación entre el sector Turismo y Medio Ambiente. </a:t>
            </a:r>
            <a:endParaRPr/>
          </a:p>
          <a:p>
            <a:pPr marL="0" lvl="0" indent="0" algn="l" rtl="0">
              <a:lnSpc>
                <a:spcPct val="90000"/>
              </a:lnSpc>
              <a:spcBef>
                <a:spcPts val="800"/>
              </a:spcBef>
              <a:spcAft>
                <a:spcPts val="0"/>
              </a:spcAft>
              <a:buClr>
                <a:schemeClr val="dk1"/>
              </a:buClr>
              <a:buSzPts val="2000"/>
              <a:buNone/>
            </a:pPr>
            <a:endParaRPr sz="2000"/>
          </a:p>
          <a:p>
            <a:pPr marL="285750" lvl="0" indent="-295275" algn="l" rtl="0">
              <a:lnSpc>
                <a:spcPct val="90000"/>
              </a:lnSpc>
              <a:spcBef>
                <a:spcPts val="800"/>
              </a:spcBef>
              <a:spcAft>
                <a:spcPts val="0"/>
              </a:spcAft>
              <a:buClr>
                <a:schemeClr val="dk1"/>
              </a:buClr>
              <a:buSzPts val="2000"/>
              <a:buFont typeface="Arial"/>
              <a:buChar char="•"/>
            </a:pPr>
            <a:r>
              <a:rPr lang="en-US" sz="2000"/>
              <a:t>Se formó el Grupo de Trabajo ADAPTUR entre la SECTUR, SEMARNAT, INECC y CONANP.</a:t>
            </a:r>
            <a:endParaRPr/>
          </a:p>
          <a:p>
            <a:pPr marL="0" lvl="0" indent="0" algn="l" rtl="0">
              <a:lnSpc>
                <a:spcPct val="90000"/>
              </a:lnSpc>
              <a:spcBef>
                <a:spcPts val="800"/>
              </a:spcBef>
              <a:spcAft>
                <a:spcPts val="0"/>
              </a:spcAft>
              <a:buClr>
                <a:schemeClr val="dk1"/>
              </a:buClr>
              <a:buSzPts val="2000"/>
              <a:buNone/>
            </a:pPr>
            <a:endParaRPr sz="2000"/>
          </a:p>
          <a:p>
            <a:pPr marL="285750" lvl="0" indent="-295275" algn="l" rtl="0">
              <a:lnSpc>
                <a:spcPct val="90000"/>
              </a:lnSpc>
              <a:spcBef>
                <a:spcPts val="800"/>
              </a:spcBef>
              <a:spcAft>
                <a:spcPts val="0"/>
              </a:spcAft>
              <a:buClr>
                <a:schemeClr val="dk1"/>
              </a:buClr>
              <a:buSzPts val="2000"/>
              <a:buFont typeface="Arial"/>
              <a:buChar char="•"/>
            </a:pPr>
            <a:r>
              <a:rPr lang="en-US" sz="2000"/>
              <a:t>En el camino se sumó la ASETUR, CONAFOR, Sustentur, Ideas Sustentables, entre otros.</a:t>
            </a:r>
            <a:endParaRPr/>
          </a:p>
          <a:p>
            <a:pPr marL="285750" lvl="0" indent="-197675" algn="l" rtl="0">
              <a:lnSpc>
                <a:spcPct val="90000"/>
              </a:lnSpc>
              <a:spcBef>
                <a:spcPts val="800"/>
              </a:spcBef>
              <a:spcAft>
                <a:spcPts val="0"/>
              </a:spcAft>
              <a:buClr>
                <a:schemeClr val="dk1"/>
              </a:buClr>
              <a:buSzPts val="1500"/>
              <a:buFont typeface="Arial"/>
              <a:buNone/>
            </a:pPr>
            <a:endParaRPr sz="1500"/>
          </a:p>
        </p:txBody>
      </p:sp>
      <p:pic>
        <p:nvPicPr>
          <p:cNvPr id="894" name="Google Shape;894;p3"/>
          <p:cNvPicPr preferRelativeResize="0"/>
          <p:nvPr/>
        </p:nvPicPr>
        <p:blipFill rotWithShape="1">
          <a:blip r:embed="rId3">
            <a:alphaModFix/>
          </a:blip>
          <a:srcRect r="7316"/>
          <a:stretch/>
        </p:blipFill>
        <p:spPr>
          <a:xfrm>
            <a:off x="5581658" y="881691"/>
            <a:ext cx="6282796" cy="5094618"/>
          </a:xfrm>
          <a:prstGeom prst="rect">
            <a:avLst/>
          </a:prstGeom>
          <a:noFill/>
          <a:ln>
            <a:noFill/>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8"/>
        <p:cNvGrpSpPr/>
        <p:nvPr/>
      </p:nvGrpSpPr>
      <p:grpSpPr>
        <a:xfrm>
          <a:off x="0" y="0"/>
          <a:ext cx="0" cy="0"/>
          <a:chOff x="0" y="0"/>
          <a:chExt cx="0" cy="0"/>
        </a:xfrm>
      </p:grpSpPr>
      <p:sp>
        <p:nvSpPr>
          <p:cNvPr id="899" name="Google Shape;899;p4"/>
          <p:cNvSpPr/>
          <p:nvPr/>
        </p:nvSpPr>
        <p:spPr>
          <a:xfrm>
            <a:off x="327546" y="321732"/>
            <a:ext cx="7058307" cy="1964266"/>
          </a:xfrm>
          <a:prstGeom prst="rect">
            <a:avLst/>
          </a:prstGeom>
          <a:solidFill>
            <a:srgbClr val="3D5F8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00" name="Google Shape;900;p4"/>
          <p:cNvSpPr txBox="1">
            <a:spLocks noGrp="1"/>
          </p:cNvSpPr>
          <p:nvPr>
            <p:ph type="title"/>
          </p:nvPr>
        </p:nvSpPr>
        <p:spPr>
          <a:xfrm>
            <a:off x="524256" y="491260"/>
            <a:ext cx="6594189" cy="16252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Arial"/>
              <a:buNone/>
            </a:pPr>
            <a:r>
              <a:rPr lang="en-US" sz="4400">
                <a:solidFill>
                  <a:srgbClr val="FFFFFF"/>
                </a:solidFill>
                <a:latin typeface="Arial"/>
                <a:ea typeface="Arial"/>
                <a:cs typeface="Arial"/>
                <a:sym typeface="Arial"/>
              </a:rPr>
              <a:t>Riviera Nayarit - Jalisco</a:t>
            </a:r>
            <a:endParaRPr/>
          </a:p>
        </p:txBody>
      </p:sp>
      <p:sp>
        <p:nvSpPr>
          <p:cNvPr id="901" name="Google Shape;901;p4"/>
          <p:cNvSpPr/>
          <p:nvPr/>
        </p:nvSpPr>
        <p:spPr>
          <a:xfrm>
            <a:off x="7556975" y="321732"/>
            <a:ext cx="4313293" cy="6214534"/>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02" name="Google Shape;902;p4"/>
          <p:cNvSpPr txBox="1">
            <a:spLocks noGrp="1"/>
          </p:cNvSpPr>
          <p:nvPr>
            <p:ph type="body" idx="1"/>
          </p:nvPr>
        </p:nvSpPr>
        <p:spPr>
          <a:xfrm>
            <a:off x="7709375" y="643350"/>
            <a:ext cx="4011600" cy="5571300"/>
          </a:xfrm>
          <a:prstGeom prst="rect">
            <a:avLst/>
          </a:prstGeom>
          <a:noFill/>
          <a:ln>
            <a:noFill/>
          </a:ln>
        </p:spPr>
        <p:txBody>
          <a:bodyPr spcFirstLastPara="1" wrap="square" lIns="91425" tIns="45700" rIns="91425" bIns="45700" anchor="ctr" anchorCtr="0">
            <a:normAutofit/>
          </a:bodyPr>
          <a:lstStyle/>
          <a:p>
            <a:pPr marL="457200" lvl="0" indent="-355600" algn="l" rtl="0">
              <a:lnSpc>
                <a:spcPct val="90000"/>
              </a:lnSpc>
              <a:spcBef>
                <a:spcPts val="0"/>
              </a:spcBef>
              <a:spcAft>
                <a:spcPts val="0"/>
              </a:spcAft>
              <a:buClr>
                <a:srgbClr val="FFFFFF"/>
              </a:buClr>
              <a:buSzPts val="2000"/>
              <a:buChar char="●"/>
            </a:pPr>
            <a:r>
              <a:rPr lang="en-US" sz="2000">
                <a:solidFill>
                  <a:srgbClr val="FFFFFF"/>
                </a:solidFill>
              </a:rPr>
              <a:t>Se creó la Alianza Montaña - Bahía para coordinar iniciativas ambientales, incluyendo de adaptación basada en ecosistemas.</a:t>
            </a:r>
            <a:endParaRPr sz="2000">
              <a:solidFill>
                <a:srgbClr val="FFFFFF"/>
              </a:solidFill>
            </a:endParaRPr>
          </a:p>
          <a:p>
            <a:pPr marL="457200" lvl="0" indent="0" algn="l" rtl="0">
              <a:lnSpc>
                <a:spcPct val="90000"/>
              </a:lnSpc>
              <a:spcBef>
                <a:spcPts val="0"/>
              </a:spcBef>
              <a:spcAft>
                <a:spcPts val="0"/>
              </a:spcAft>
              <a:buNone/>
            </a:pPr>
            <a:endParaRPr sz="2000">
              <a:solidFill>
                <a:srgbClr val="FFFFFF"/>
              </a:solidFill>
            </a:endParaRPr>
          </a:p>
          <a:p>
            <a:pPr marL="457200" lvl="0" indent="-355600" algn="l" rtl="0">
              <a:lnSpc>
                <a:spcPct val="90000"/>
              </a:lnSpc>
              <a:spcBef>
                <a:spcPts val="0"/>
              </a:spcBef>
              <a:spcAft>
                <a:spcPts val="0"/>
              </a:spcAft>
              <a:buClr>
                <a:srgbClr val="FFFFFF"/>
              </a:buClr>
              <a:buSzPts val="2000"/>
              <a:buChar char="●"/>
            </a:pPr>
            <a:r>
              <a:rPr lang="en-US" sz="2000">
                <a:solidFill>
                  <a:srgbClr val="FFFFFF"/>
                </a:solidFill>
              </a:rPr>
              <a:t>Se cuenta con la participación del sector privado, academia, sociedad civil, gobierno.</a:t>
            </a:r>
            <a:endParaRPr sz="2000">
              <a:solidFill>
                <a:srgbClr val="FFFFFF"/>
              </a:solidFill>
            </a:endParaRPr>
          </a:p>
          <a:p>
            <a:pPr marL="457200" lvl="0" indent="0" algn="l" rtl="0">
              <a:lnSpc>
                <a:spcPct val="90000"/>
              </a:lnSpc>
              <a:spcBef>
                <a:spcPts val="0"/>
              </a:spcBef>
              <a:spcAft>
                <a:spcPts val="0"/>
              </a:spcAft>
              <a:buNone/>
            </a:pPr>
            <a:endParaRPr sz="2000">
              <a:solidFill>
                <a:srgbClr val="FFFFFF"/>
              </a:solidFill>
            </a:endParaRPr>
          </a:p>
          <a:p>
            <a:pPr marL="457200" lvl="0" indent="-355600" algn="l" rtl="0">
              <a:lnSpc>
                <a:spcPct val="90000"/>
              </a:lnSpc>
              <a:spcBef>
                <a:spcPts val="0"/>
              </a:spcBef>
              <a:spcAft>
                <a:spcPts val="0"/>
              </a:spcAft>
              <a:buClr>
                <a:srgbClr val="FFFFFF"/>
              </a:buClr>
              <a:buSzPts val="2000"/>
              <a:buChar char="●"/>
            </a:pPr>
            <a:r>
              <a:rPr lang="en-US" sz="2000">
                <a:solidFill>
                  <a:srgbClr val="FFFFFF"/>
                </a:solidFill>
              </a:rPr>
              <a:t>Actualmente, se tiene una visión conjunta y se está desarrollando una </a:t>
            </a:r>
            <a:r>
              <a:rPr lang="en-US" sz="2000" b="1">
                <a:solidFill>
                  <a:srgbClr val="FFFFFF"/>
                </a:solidFill>
              </a:rPr>
              <a:t>cartera de proyectos</a:t>
            </a:r>
            <a:r>
              <a:rPr lang="en-US" sz="2000">
                <a:solidFill>
                  <a:srgbClr val="FFFFFF"/>
                </a:solidFill>
              </a:rPr>
              <a:t> para futuras inversiones.</a:t>
            </a:r>
            <a:endParaRPr sz="2000">
              <a:solidFill>
                <a:srgbClr val="FFFFFF"/>
              </a:solidFill>
            </a:endParaRPr>
          </a:p>
        </p:txBody>
      </p:sp>
      <p:pic>
        <p:nvPicPr>
          <p:cNvPr id="903" name="Google Shape;903;p4"/>
          <p:cNvPicPr preferRelativeResize="0"/>
          <p:nvPr/>
        </p:nvPicPr>
        <p:blipFill>
          <a:blip r:embed="rId3">
            <a:alphaModFix/>
          </a:blip>
          <a:stretch>
            <a:fillRect/>
          </a:stretch>
        </p:blipFill>
        <p:spPr>
          <a:xfrm>
            <a:off x="324738" y="2285998"/>
            <a:ext cx="7063922" cy="4267202"/>
          </a:xfrm>
          <a:prstGeom prst="rect">
            <a:avLst/>
          </a:prstGeom>
          <a:noFill/>
          <a:ln>
            <a:noFill/>
          </a:ln>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7"/>
        <p:cNvGrpSpPr/>
        <p:nvPr/>
      </p:nvGrpSpPr>
      <p:grpSpPr>
        <a:xfrm>
          <a:off x="0" y="0"/>
          <a:ext cx="0" cy="0"/>
          <a:chOff x="0" y="0"/>
          <a:chExt cx="0" cy="0"/>
        </a:xfrm>
      </p:grpSpPr>
      <p:sp>
        <p:nvSpPr>
          <p:cNvPr id="908" name="Google Shape;908;p5"/>
          <p:cNvSpPr/>
          <p:nvPr/>
        </p:nvSpPr>
        <p:spPr>
          <a:xfrm>
            <a:off x="462059" y="450221"/>
            <a:ext cx="3639311" cy="3387645"/>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09" name="Google Shape;909;p5"/>
          <p:cNvSpPr txBox="1">
            <a:spLocks noGrp="1"/>
          </p:cNvSpPr>
          <p:nvPr>
            <p:ph type="title"/>
          </p:nvPr>
        </p:nvSpPr>
        <p:spPr>
          <a:xfrm>
            <a:off x="774701" y="761999"/>
            <a:ext cx="3054640" cy="182880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600"/>
              <a:buFont typeface="Arial"/>
              <a:buNone/>
            </a:pPr>
            <a:r>
              <a:rPr lang="en-US" sz="3600">
                <a:solidFill>
                  <a:srgbClr val="FFFFFF"/>
                </a:solidFill>
                <a:latin typeface="Arial"/>
                <a:ea typeface="Arial"/>
                <a:cs typeface="Arial"/>
                <a:sym typeface="Arial"/>
              </a:rPr>
              <a:t>Riviera Maya</a:t>
            </a:r>
            <a:endParaRPr/>
          </a:p>
        </p:txBody>
      </p:sp>
      <p:sp>
        <p:nvSpPr>
          <p:cNvPr id="910" name="Google Shape;910;p5"/>
          <p:cNvSpPr/>
          <p:nvPr/>
        </p:nvSpPr>
        <p:spPr>
          <a:xfrm>
            <a:off x="4263362" y="446007"/>
            <a:ext cx="5841454" cy="3387645"/>
          </a:xfrm>
          <a:prstGeom prst="rect">
            <a:avLst/>
          </a:prstGeom>
          <a:solidFill>
            <a:srgbClr val="7F7F7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11" name="Google Shape;911;p5"/>
          <p:cNvSpPr txBox="1">
            <a:spLocks noGrp="1"/>
          </p:cNvSpPr>
          <p:nvPr>
            <p:ph type="body" idx="1"/>
          </p:nvPr>
        </p:nvSpPr>
        <p:spPr>
          <a:xfrm>
            <a:off x="4439976" y="562990"/>
            <a:ext cx="5488800" cy="1767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000"/>
              <a:buNone/>
            </a:pPr>
            <a:r>
              <a:rPr lang="en-US" sz="2000"/>
              <a:t>Se formó la alianza de cooperación para </a:t>
            </a:r>
            <a:r>
              <a:rPr lang="en-US" sz="2000" b="1"/>
              <a:t>la restauración de dunas costeras como solución AbE</a:t>
            </a:r>
            <a:r>
              <a:rPr lang="en-US" sz="2000"/>
              <a:t>, entre la CONANP, Programa de las Naciones Unidas (PNUD), The Nature Conservancy (TNC), académicos y la GIZ.</a:t>
            </a:r>
            <a:endParaRPr sz="2000"/>
          </a:p>
        </p:txBody>
      </p:sp>
      <p:sp>
        <p:nvSpPr>
          <p:cNvPr id="912" name="Google Shape;912;p5"/>
          <p:cNvSpPr/>
          <p:nvPr/>
        </p:nvSpPr>
        <p:spPr>
          <a:xfrm>
            <a:off x="10267273" y="446007"/>
            <a:ext cx="1438858" cy="1623110"/>
          </a:xfrm>
          <a:prstGeom prst="rect">
            <a:avLst/>
          </a:prstGeom>
          <a:solidFill>
            <a:srgbClr val="6C495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13" name="Google Shape;913;p5"/>
          <p:cNvSpPr/>
          <p:nvPr/>
        </p:nvSpPr>
        <p:spPr>
          <a:xfrm>
            <a:off x="10267273" y="2210542"/>
            <a:ext cx="1438858" cy="1623110"/>
          </a:xfrm>
          <a:prstGeom prst="rect">
            <a:avLst/>
          </a:prstGeom>
          <a:solidFill>
            <a:srgbClr val="6C4956">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pic>
        <p:nvPicPr>
          <p:cNvPr id="914" name="Google Shape;914;p5" descr="Un grupo de personas alrededor de una mesa posando para una foto&#10;&#10;Descripción generada automáticamente"/>
          <p:cNvPicPr preferRelativeResize="0"/>
          <p:nvPr/>
        </p:nvPicPr>
        <p:blipFill rotWithShape="1">
          <a:blip r:embed="rId3">
            <a:alphaModFix/>
          </a:blip>
          <a:srcRect t="13477"/>
          <a:stretch/>
        </p:blipFill>
        <p:spPr>
          <a:xfrm>
            <a:off x="462059" y="2380895"/>
            <a:ext cx="11244072" cy="4310313"/>
          </a:xfrm>
          <a:prstGeom prst="rect">
            <a:avLst/>
          </a:prstGeom>
          <a:noFill/>
          <a:ln>
            <a:noFill/>
          </a:ln>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8"/>
        <p:cNvGrpSpPr/>
        <p:nvPr/>
      </p:nvGrpSpPr>
      <p:grpSpPr>
        <a:xfrm>
          <a:off x="0" y="0"/>
          <a:ext cx="0" cy="0"/>
          <a:chOff x="0" y="0"/>
          <a:chExt cx="0" cy="0"/>
        </a:xfrm>
      </p:grpSpPr>
      <p:sp>
        <p:nvSpPr>
          <p:cNvPr id="919" name="Google Shape;919;p6"/>
          <p:cNvSpPr/>
          <p:nvPr/>
        </p:nvSpPr>
        <p:spPr>
          <a:xfrm>
            <a:off x="327546" y="321732"/>
            <a:ext cx="7058307" cy="1964266"/>
          </a:xfrm>
          <a:prstGeom prst="rect">
            <a:avLst/>
          </a:prstGeom>
          <a:solidFill>
            <a:srgbClr val="435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20" name="Google Shape;920;p6"/>
          <p:cNvSpPr txBox="1">
            <a:spLocks noGrp="1"/>
          </p:cNvSpPr>
          <p:nvPr>
            <p:ph type="title"/>
          </p:nvPr>
        </p:nvSpPr>
        <p:spPr>
          <a:xfrm>
            <a:off x="524256" y="491260"/>
            <a:ext cx="6594189" cy="16252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Arial"/>
              <a:buNone/>
            </a:pPr>
            <a:r>
              <a:rPr lang="en-US" sz="4400">
                <a:solidFill>
                  <a:srgbClr val="FFFFFF"/>
                </a:solidFill>
                <a:latin typeface="Arial"/>
                <a:ea typeface="Arial"/>
                <a:cs typeface="Arial"/>
                <a:sym typeface="Arial"/>
              </a:rPr>
              <a:t>San Miguel de Allende</a:t>
            </a:r>
            <a:endParaRPr/>
          </a:p>
        </p:txBody>
      </p:sp>
      <p:sp>
        <p:nvSpPr>
          <p:cNvPr id="921" name="Google Shape;921;p6"/>
          <p:cNvSpPr/>
          <p:nvPr/>
        </p:nvSpPr>
        <p:spPr>
          <a:xfrm>
            <a:off x="7556975" y="321732"/>
            <a:ext cx="4313293" cy="6214534"/>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22" name="Google Shape;922;p6"/>
          <p:cNvSpPr txBox="1">
            <a:spLocks noGrp="1"/>
          </p:cNvSpPr>
          <p:nvPr>
            <p:ph type="body" idx="1"/>
          </p:nvPr>
        </p:nvSpPr>
        <p:spPr>
          <a:xfrm>
            <a:off x="7663332" y="465660"/>
            <a:ext cx="3926801" cy="5926677"/>
          </a:xfrm>
          <a:prstGeom prst="rect">
            <a:avLst/>
          </a:prstGeom>
          <a:noFill/>
          <a:ln>
            <a:noFill/>
          </a:ln>
        </p:spPr>
        <p:txBody>
          <a:bodyPr spcFirstLastPara="1" wrap="square" lIns="91425" tIns="45700" rIns="91425" bIns="45700" anchor="ctr" anchorCtr="0">
            <a:normAutofit/>
          </a:bodyPr>
          <a:lstStyle/>
          <a:p>
            <a:pPr marL="57150" lvl="0" indent="0" algn="l" rtl="0">
              <a:lnSpc>
                <a:spcPct val="90000"/>
              </a:lnSpc>
              <a:spcBef>
                <a:spcPts val="0"/>
              </a:spcBef>
              <a:spcAft>
                <a:spcPts val="0"/>
              </a:spcAft>
              <a:buClr>
                <a:schemeClr val="lt1"/>
              </a:buClr>
              <a:buSzPts val="1800"/>
              <a:buNone/>
            </a:pPr>
            <a:r>
              <a:rPr lang="en-US" sz="1800">
                <a:solidFill>
                  <a:srgbClr val="FFFFFF"/>
                </a:solidFill>
              </a:rPr>
              <a:t>Memorandum de Entendimiento para la adaptación al cambio climático.</a:t>
            </a:r>
            <a:endParaRPr sz="1800">
              <a:solidFill>
                <a:srgbClr val="FFFFFF"/>
              </a:solidFill>
            </a:endParaRPr>
          </a:p>
          <a:p>
            <a:pPr marL="57150" lvl="0" indent="0" algn="l" rtl="0">
              <a:lnSpc>
                <a:spcPct val="90000"/>
              </a:lnSpc>
              <a:spcBef>
                <a:spcPts val="0"/>
              </a:spcBef>
              <a:spcAft>
                <a:spcPts val="0"/>
              </a:spcAft>
              <a:buClr>
                <a:schemeClr val="lt1"/>
              </a:buClr>
              <a:buSzPts val="1800"/>
              <a:buNone/>
            </a:pPr>
            <a:endParaRPr sz="1800">
              <a:solidFill>
                <a:srgbClr val="FFFFFF"/>
              </a:solidFill>
            </a:endParaRPr>
          </a:p>
          <a:p>
            <a:pPr marL="457200" lvl="0" indent="-330200" algn="l" rtl="0">
              <a:lnSpc>
                <a:spcPct val="90000"/>
              </a:lnSpc>
              <a:spcBef>
                <a:spcPts val="0"/>
              </a:spcBef>
              <a:spcAft>
                <a:spcPts val="0"/>
              </a:spcAft>
              <a:buClr>
                <a:srgbClr val="FFFFFF"/>
              </a:buClr>
              <a:buSzPts val="1600"/>
              <a:buChar char="●"/>
            </a:pPr>
            <a:r>
              <a:rPr lang="en-US">
                <a:solidFill>
                  <a:srgbClr val="FFFFFF"/>
                </a:solidFill>
              </a:rPr>
              <a:t>Participa SECTUR Gto, SMAOT, Gob. SMA, CCE, Caminos de Agua A.C., Salvemos al Río Laja A.C., entre otros.</a:t>
            </a:r>
            <a:endParaRPr>
              <a:solidFill>
                <a:srgbClr val="FFFFFF"/>
              </a:solidFill>
            </a:endParaRPr>
          </a:p>
          <a:p>
            <a:pPr marL="457200" lvl="0" indent="0" algn="l" rtl="0">
              <a:lnSpc>
                <a:spcPct val="90000"/>
              </a:lnSpc>
              <a:spcBef>
                <a:spcPts val="0"/>
              </a:spcBef>
              <a:spcAft>
                <a:spcPts val="0"/>
              </a:spcAft>
              <a:buNone/>
            </a:pPr>
            <a:endParaRPr>
              <a:solidFill>
                <a:srgbClr val="FFFFFF"/>
              </a:solidFill>
            </a:endParaRPr>
          </a:p>
          <a:p>
            <a:pPr marL="457200" lvl="0" indent="-330200" algn="l" rtl="0">
              <a:lnSpc>
                <a:spcPct val="90000"/>
              </a:lnSpc>
              <a:spcBef>
                <a:spcPts val="0"/>
              </a:spcBef>
              <a:spcAft>
                <a:spcPts val="0"/>
              </a:spcAft>
              <a:buClr>
                <a:srgbClr val="FFFFFF"/>
              </a:buClr>
              <a:buSzPts val="1600"/>
              <a:buChar char="●"/>
            </a:pPr>
            <a:r>
              <a:rPr lang="en-US">
                <a:solidFill>
                  <a:srgbClr val="FFFFFF"/>
                </a:solidFill>
              </a:rPr>
              <a:t>Con el objetivo de diseñar proyectos AbE en beneficio de la población y los ecosistemas.</a:t>
            </a:r>
            <a:endParaRPr>
              <a:solidFill>
                <a:srgbClr val="FFFFFF"/>
              </a:solidFill>
            </a:endParaRPr>
          </a:p>
          <a:p>
            <a:pPr marL="457200" lvl="0" indent="0" algn="l" rtl="0">
              <a:lnSpc>
                <a:spcPct val="90000"/>
              </a:lnSpc>
              <a:spcBef>
                <a:spcPts val="0"/>
              </a:spcBef>
              <a:spcAft>
                <a:spcPts val="0"/>
              </a:spcAft>
              <a:buNone/>
            </a:pPr>
            <a:endParaRPr>
              <a:solidFill>
                <a:srgbClr val="FFFFFF"/>
              </a:solidFill>
            </a:endParaRPr>
          </a:p>
          <a:p>
            <a:pPr marL="457200" lvl="0" indent="0" algn="l" rtl="0">
              <a:lnSpc>
                <a:spcPct val="90000"/>
              </a:lnSpc>
              <a:spcBef>
                <a:spcPts val="0"/>
              </a:spcBef>
              <a:spcAft>
                <a:spcPts val="0"/>
              </a:spcAft>
              <a:buNone/>
            </a:pPr>
            <a:endParaRPr>
              <a:solidFill>
                <a:srgbClr val="FFFFFF"/>
              </a:solidFill>
            </a:endParaRPr>
          </a:p>
          <a:p>
            <a:pPr marL="57150" lvl="0" indent="0" algn="l" rtl="0">
              <a:lnSpc>
                <a:spcPct val="90000"/>
              </a:lnSpc>
              <a:spcBef>
                <a:spcPts val="800"/>
              </a:spcBef>
              <a:spcAft>
                <a:spcPts val="0"/>
              </a:spcAft>
              <a:buClr>
                <a:schemeClr val="lt1"/>
              </a:buClr>
              <a:buSzPts val="1800"/>
              <a:buNone/>
            </a:pPr>
            <a:r>
              <a:rPr lang="en-US" sz="1800">
                <a:solidFill>
                  <a:srgbClr val="FFFFFF"/>
                </a:solidFill>
              </a:rPr>
              <a:t>Alianza para el Pago por Servicios Ambientales:</a:t>
            </a:r>
            <a:endParaRPr sz="1800"/>
          </a:p>
          <a:p>
            <a:pPr marL="342900" lvl="0" indent="-292100" algn="l" rtl="0">
              <a:lnSpc>
                <a:spcPct val="90000"/>
              </a:lnSpc>
              <a:spcBef>
                <a:spcPts val="800"/>
              </a:spcBef>
              <a:spcAft>
                <a:spcPts val="0"/>
              </a:spcAft>
              <a:buClr>
                <a:schemeClr val="lt1"/>
              </a:buClr>
              <a:buSzPts val="1600"/>
              <a:buFont typeface="Arial"/>
              <a:buChar char="•"/>
            </a:pPr>
            <a:r>
              <a:rPr lang="en-US">
                <a:solidFill>
                  <a:srgbClr val="FFFFFF"/>
                </a:solidFill>
              </a:rPr>
              <a:t>CONAFOR</a:t>
            </a:r>
            <a:endParaRPr/>
          </a:p>
          <a:p>
            <a:pPr marL="342900" lvl="0" indent="-292100" algn="l" rtl="0">
              <a:lnSpc>
                <a:spcPct val="90000"/>
              </a:lnSpc>
              <a:spcBef>
                <a:spcPts val="800"/>
              </a:spcBef>
              <a:spcAft>
                <a:spcPts val="0"/>
              </a:spcAft>
              <a:buClr>
                <a:schemeClr val="lt1"/>
              </a:buClr>
              <a:buSzPts val="1600"/>
              <a:buFont typeface="Arial"/>
              <a:buChar char="•"/>
            </a:pPr>
            <a:r>
              <a:rPr lang="en-US">
                <a:solidFill>
                  <a:srgbClr val="FFFFFF"/>
                </a:solidFill>
              </a:rPr>
              <a:t>Gobierno Municipal de San Miguel de Allende.</a:t>
            </a:r>
            <a:endParaRPr/>
          </a:p>
          <a:p>
            <a:pPr marL="342900" lvl="0" indent="-292100" algn="l" rtl="0">
              <a:lnSpc>
                <a:spcPct val="90000"/>
              </a:lnSpc>
              <a:spcBef>
                <a:spcPts val="800"/>
              </a:spcBef>
              <a:spcAft>
                <a:spcPts val="0"/>
              </a:spcAft>
              <a:buClr>
                <a:schemeClr val="lt1"/>
              </a:buClr>
              <a:buSzPts val="1600"/>
              <a:buFont typeface="Arial"/>
              <a:buChar char="•"/>
            </a:pPr>
            <a:r>
              <a:rPr lang="en-US">
                <a:solidFill>
                  <a:srgbClr val="FFFFFF"/>
                </a:solidFill>
              </a:rPr>
              <a:t>Ejidos Los Torres y El Salitre</a:t>
            </a:r>
            <a:endParaRPr>
              <a:solidFill>
                <a:srgbClr val="FFFFFF"/>
              </a:solidFill>
            </a:endParaRPr>
          </a:p>
        </p:txBody>
      </p:sp>
      <p:pic>
        <p:nvPicPr>
          <p:cNvPr id="923" name="Google Shape;923;p6" descr="Imagen que contiene edificio, hombre, tabla, parado&#10;&#10;Descripción generada automáticamente"/>
          <p:cNvPicPr preferRelativeResize="0"/>
          <p:nvPr/>
        </p:nvPicPr>
        <p:blipFill rotWithShape="1">
          <a:blip r:embed="rId3">
            <a:alphaModFix/>
          </a:blip>
          <a:srcRect r="3173" b="15460"/>
          <a:stretch/>
        </p:blipFill>
        <p:spPr>
          <a:xfrm>
            <a:off x="321732" y="2388736"/>
            <a:ext cx="7058306" cy="4108424"/>
          </a:xfrm>
          <a:prstGeom prst="rect">
            <a:avLst/>
          </a:prstGeom>
          <a:noFill/>
          <a:ln>
            <a:noFill/>
          </a:ln>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7"/>
        <p:cNvGrpSpPr/>
        <p:nvPr/>
      </p:nvGrpSpPr>
      <p:grpSpPr>
        <a:xfrm>
          <a:off x="0" y="0"/>
          <a:ext cx="0" cy="0"/>
          <a:chOff x="0" y="0"/>
          <a:chExt cx="0" cy="0"/>
        </a:xfrm>
      </p:grpSpPr>
      <p:sp>
        <p:nvSpPr>
          <p:cNvPr id="928" name="Google Shape;928;p7"/>
          <p:cNvSpPr/>
          <p:nvPr/>
        </p:nvSpPr>
        <p:spPr>
          <a:xfrm>
            <a:off x="327546" y="321732"/>
            <a:ext cx="7058307" cy="1964266"/>
          </a:xfrm>
          <a:prstGeom prst="rect">
            <a:avLst/>
          </a:prstGeom>
          <a:solidFill>
            <a:srgbClr val="6B49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29" name="Google Shape;929;p7"/>
          <p:cNvSpPr txBox="1">
            <a:spLocks noGrp="1"/>
          </p:cNvSpPr>
          <p:nvPr>
            <p:ph type="title"/>
          </p:nvPr>
        </p:nvSpPr>
        <p:spPr>
          <a:xfrm>
            <a:off x="524256" y="491260"/>
            <a:ext cx="6594189" cy="16252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Arial"/>
              <a:buNone/>
            </a:pPr>
            <a:r>
              <a:rPr lang="en-US" sz="4400">
                <a:solidFill>
                  <a:srgbClr val="FFFFFF"/>
                </a:solidFill>
                <a:latin typeface="Arial"/>
                <a:ea typeface="Arial"/>
                <a:cs typeface="Arial"/>
                <a:sym typeface="Arial"/>
              </a:rPr>
              <a:t>Reflexiones finales</a:t>
            </a:r>
            <a:endParaRPr/>
          </a:p>
        </p:txBody>
      </p:sp>
      <p:sp>
        <p:nvSpPr>
          <p:cNvPr id="930" name="Google Shape;930;p7"/>
          <p:cNvSpPr/>
          <p:nvPr/>
        </p:nvSpPr>
        <p:spPr>
          <a:xfrm>
            <a:off x="7556975" y="321732"/>
            <a:ext cx="4313293" cy="6214534"/>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31" name="Google Shape;931;p7"/>
          <p:cNvSpPr txBox="1">
            <a:spLocks noGrp="1"/>
          </p:cNvSpPr>
          <p:nvPr>
            <p:ph type="body" idx="1"/>
          </p:nvPr>
        </p:nvSpPr>
        <p:spPr>
          <a:xfrm>
            <a:off x="7957975" y="687325"/>
            <a:ext cx="3511200" cy="5571300"/>
          </a:xfrm>
          <a:prstGeom prst="rect">
            <a:avLst/>
          </a:prstGeom>
          <a:noFill/>
          <a:ln>
            <a:noFill/>
          </a:ln>
        </p:spPr>
        <p:txBody>
          <a:bodyPr spcFirstLastPara="1" wrap="square" lIns="91425" tIns="45700" rIns="91425" bIns="45700" anchor="ctr" anchorCtr="0">
            <a:normAutofit/>
          </a:bodyPr>
          <a:lstStyle/>
          <a:p>
            <a:pPr marL="285750" lvl="0" indent="-228600" algn="l" rtl="0">
              <a:lnSpc>
                <a:spcPct val="90000"/>
              </a:lnSpc>
              <a:spcBef>
                <a:spcPts val="0"/>
              </a:spcBef>
              <a:spcAft>
                <a:spcPts val="0"/>
              </a:spcAft>
              <a:buClr>
                <a:srgbClr val="FFFFFF"/>
              </a:buClr>
              <a:buSzPts val="1900"/>
              <a:buFont typeface="Arial"/>
              <a:buChar char="•"/>
            </a:pPr>
            <a:r>
              <a:rPr lang="en-US" sz="1900">
                <a:solidFill>
                  <a:srgbClr val="FFFFFF"/>
                </a:solidFill>
              </a:rPr>
              <a:t>Un liderazgo colectivo requiere de esfuerzo y paciencia para crear una vision conjunta y metas claras.</a:t>
            </a:r>
            <a:endParaRPr/>
          </a:p>
          <a:p>
            <a:pPr marL="285750" lvl="0" indent="-107950" algn="l" rtl="0">
              <a:lnSpc>
                <a:spcPct val="90000"/>
              </a:lnSpc>
              <a:spcBef>
                <a:spcPts val="800"/>
              </a:spcBef>
              <a:spcAft>
                <a:spcPts val="0"/>
              </a:spcAft>
              <a:buClr>
                <a:schemeClr val="dk1"/>
              </a:buClr>
              <a:buSzPts val="1900"/>
              <a:buFont typeface="Arial"/>
              <a:buNone/>
            </a:pPr>
            <a:endParaRPr sz="1900">
              <a:solidFill>
                <a:srgbClr val="FFFFFF"/>
              </a:solidFill>
            </a:endParaRPr>
          </a:p>
          <a:p>
            <a:pPr marL="285750" lvl="0" indent="-228600" algn="l" rtl="0">
              <a:lnSpc>
                <a:spcPct val="90000"/>
              </a:lnSpc>
              <a:spcBef>
                <a:spcPts val="800"/>
              </a:spcBef>
              <a:spcAft>
                <a:spcPts val="0"/>
              </a:spcAft>
              <a:buClr>
                <a:srgbClr val="FFFFFF"/>
              </a:buClr>
              <a:buSzPts val="1900"/>
              <a:buFont typeface="Arial"/>
              <a:buChar char="•"/>
            </a:pPr>
            <a:r>
              <a:rPr lang="en-US" sz="1900">
                <a:solidFill>
                  <a:srgbClr val="FFFFFF"/>
                </a:solidFill>
              </a:rPr>
              <a:t>Sin embargo, los frutos de la cooperación son innumerables, se llega al final del camino con mejores resultados.</a:t>
            </a:r>
            <a:endParaRPr/>
          </a:p>
          <a:p>
            <a:pPr marL="285750" lvl="0" indent="-107950" algn="l" rtl="0">
              <a:lnSpc>
                <a:spcPct val="90000"/>
              </a:lnSpc>
              <a:spcBef>
                <a:spcPts val="800"/>
              </a:spcBef>
              <a:spcAft>
                <a:spcPts val="0"/>
              </a:spcAft>
              <a:buClr>
                <a:schemeClr val="dk1"/>
              </a:buClr>
              <a:buSzPts val="1900"/>
              <a:buFont typeface="Arial"/>
              <a:buNone/>
            </a:pPr>
            <a:endParaRPr sz="1900">
              <a:solidFill>
                <a:srgbClr val="FFFFFF"/>
              </a:solidFill>
            </a:endParaRPr>
          </a:p>
          <a:p>
            <a:pPr marL="285750" lvl="0" indent="-228600" algn="l" rtl="0">
              <a:lnSpc>
                <a:spcPct val="90000"/>
              </a:lnSpc>
              <a:spcBef>
                <a:spcPts val="800"/>
              </a:spcBef>
              <a:spcAft>
                <a:spcPts val="0"/>
              </a:spcAft>
              <a:buClr>
                <a:srgbClr val="FFFFFF"/>
              </a:buClr>
              <a:buSzPts val="1900"/>
              <a:buFont typeface="Arial"/>
              <a:buChar char="•"/>
            </a:pPr>
            <a:r>
              <a:rPr lang="en-US" sz="1900">
                <a:solidFill>
                  <a:srgbClr val="FFFFFF"/>
                </a:solidFill>
              </a:rPr>
              <a:t>Hoy, los sectores  de Turismo y Medio Ambiente están marcando un precedente para México y otros países, al cooperar juntos para la atención del cambio climático.</a:t>
            </a:r>
            <a:endParaRPr/>
          </a:p>
        </p:txBody>
      </p:sp>
      <p:pic>
        <p:nvPicPr>
          <p:cNvPr id="932" name="Google Shape;932;p7"/>
          <p:cNvPicPr preferRelativeResize="0"/>
          <p:nvPr/>
        </p:nvPicPr>
        <p:blipFill rotWithShape="1">
          <a:blip r:embed="rId3">
            <a:alphaModFix/>
          </a:blip>
          <a:srcRect t="12099"/>
          <a:stretch/>
        </p:blipFill>
        <p:spPr>
          <a:xfrm>
            <a:off x="321733" y="2455525"/>
            <a:ext cx="7058308" cy="4141703"/>
          </a:xfrm>
          <a:prstGeom prst="rect">
            <a:avLst/>
          </a:prstGeom>
          <a:noFill/>
          <a:ln>
            <a:noFill/>
          </a:ln>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6"/>
        <p:cNvGrpSpPr/>
        <p:nvPr/>
      </p:nvGrpSpPr>
      <p:grpSpPr>
        <a:xfrm>
          <a:off x="0" y="0"/>
          <a:ext cx="0" cy="0"/>
          <a:chOff x="0" y="0"/>
          <a:chExt cx="0" cy="0"/>
        </a:xfrm>
      </p:grpSpPr>
      <p:sp>
        <p:nvSpPr>
          <p:cNvPr id="937" name="Google Shape;937;p8"/>
          <p:cNvSpPr/>
          <p:nvPr/>
        </p:nvSpPr>
        <p:spPr>
          <a:xfrm>
            <a:off x="462058" y="450221"/>
            <a:ext cx="8994357" cy="43434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38" name="Google Shape;938;p8"/>
          <p:cNvSpPr txBox="1">
            <a:spLocks noGrp="1"/>
          </p:cNvSpPr>
          <p:nvPr>
            <p:ph type="title"/>
          </p:nvPr>
        </p:nvSpPr>
        <p:spPr>
          <a:xfrm>
            <a:off x="1100669" y="1031353"/>
            <a:ext cx="7736255" cy="318113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6600"/>
              <a:buFont typeface="Arial"/>
              <a:buNone/>
            </a:pPr>
            <a:r>
              <a:rPr lang="en-US" sz="6600">
                <a:solidFill>
                  <a:srgbClr val="FFFFFF"/>
                </a:solidFill>
                <a:latin typeface="Arial"/>
                <a:ea typeface="Arial"/>
                <a:cs typeface="Arial"/>
                <a:sym typeface="Arial"/>
              </a:rPr>
              <a:t>Casos de éxito </a:t>
            </a:r>
            <a:r>
              <a:rPr lang="en-US" sz="6600">
                <a:solidFill>
                  <a:srgbClr val="FFFFFF"/>
                </a:solidFill>
              </a:rPr>
              <a:t>en</a:t>
            </a:r>
            <a:r>
              <a:rPr lang="en-US" sz="6600">
                <a:solidFill>
                  <a:srgbClr val="FFFFFF"/>
                </a:solidFill>
                <a:latin typeface="Arial"/>
                <a:ea typeface="Arial"/>
                <a:cs typeface="Arial"/>
                <a:sym typeface="Arial"/>
              </a:rPr>
              <a:t> </a:t>
            </a:r>
            <a:r>
              <a:rPr lang="en-US" sz="6600">
                <a:solidFill>
                  <a:srgbClr val="FFFFFF"/>
                </a:solidFill>
              </a:rPr>
              <a:t>la </a:t>
            </a:r>
            <a:r>
              <a:rPr lang="en-US" sz="6600">
                <a:solidFill>
                  <a:srgbClr val="FFFFFF"/>
                </a:solidFill>
                <a:latin typeface="Arial"/>
                <a:ea typeface="Arial"/>
                <a:cs typeface="Arial"/>
                <a:sym typeface="Arial"/>
              </a:rPr>
              <a:t>voz de los protagonistas…</a:t>
            </a:r>
            <a:endParaRPr/>
          </a:p>
        </p:txBody>
      </p:sp>
      <p:sp>
        <p:nvSpPr>
          <p:cNvPr id="939" name="Google Shape;939;p8"/>
          <p:cNvSpPr/>
          <p:nvPr/>
        </p:nvSpPr>
        <p:spPr>
          <a:xfrm>
            <a:off x="9619345" y="450221"/>
            <a:ext cx="2115455" cy="2102827"/>
          </a:xfrm>
          <a:prstGeom prst="rect">
            <a:avLst/>
          </a:prstGeom>
          <a:solidFill>
            <a:schemeClr val="accent1">
              <a:alpha val="9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40" name="Google Shape;940;p8"/>
          <p:cNvSpPr/>
          <p:nvPr/>
        </p:nvSpPr>
        <p:spPr>
          <a:xfrm>
            <a:off x="457199" y="4932939"/>
            <a:ext cx="11277601" cy="1466141"/>
          </a:xfrm>
          <a:prstGeom prst="rect">
            <a:avLst/>
          </a:prstGeom>
          <a:solidFill>
            <a:srgbClr val="7F7F7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41" name="Google Shape;941;p8"/>
          <p:cNvSpPr/>
          <p:nvPr/>
        </p:nvSpPr>
        <p:spPr>
          <a:xfrm>
            <a:off x="9619345" y="2728167"/>
            <a:ext cx="2115455" cy="2065454"/>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5"/>
        <p:cNvGrpSpPr/>
        <p:nvPr/>
      </p:nvGrpSpPr>
      <p:grpSpPr>
        <a:xfrm>
          <a:off x="0" y="0"/>
          <a:ext cx="0" cy="0"/>
          <a:chOff x="0" y="0"/>
          <a:chExt cx="0" cy="0"/>
        </a:xfrm>
      </p:grpSpPr>
      <p:sp>
        <p:nvSpPr>
          <p:cNvPr id="946" name="Google Shape;946;p9"/>
          <p:cNvSpPr/>
          <p:nvPr/>
        </p:nvSpPr>
        <p:spPr>
          <a:xfrm>
            <a:off x="462058" y="450222"/>
            <a:ext cx="6711020" cy="2781866"/>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47" name="Google Shape;947;p9"/>
          <p:cNvSpPr txBox="1">
            <a:spLocks noGrp="1"/>
          </p:cNvSpPr>
          <p:nvPr>
            <p:ph type="title"/>
          </p:nvPr>
        </p:nvSpPr>
        <p:spPr>
          <a:xfrm>
            <a:off x="555151" y="769074"/>
            <a:ext cx="6705205" cy="21441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Arial"/>
              <a:buNone/>
            </a:pPr>
            <a:r>
              <a:rPr lang="en-US" sz="4400">
                <a:solidFill>
                  <a:srgbClr val="FFFFFF"/>
                </a:solidFill>
              </a:rPr>
              <a:t>Paola Bauche Petersen</a:t>
            </a:r>
            <a:endParaRPr/>
          </a:p>
        </p:txBody>
      </p:sp>
      <p:sp>
        <p:nvSpPr>
          <p:cNvPr id="948" name="Google Shape;948;p9"/>
          <p:cNvSpPr/>
          <p:nvPr/>
        </p:nvSpPr>
        <p:spPr>
          <a:xfrm>
            <a:off x="467505" y="3395972"/>
            <a:ext cx="1332806" cy="1417320"/>
          </a:xfrm>
          <a:prstGeom prst="rect">
            <a:avLst/>
          </a:prstGeom>
          <a:solidFill>
            <a:srgbClr val="3474BD">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49" name="Google Shape;949;p9"/>
          <p:cNvSpPr/>
          <p:nvPr/>
        </p:nvSpPr>
        <p:spPr>
          <a:xfrm>
            <a:off x="462054" y="4965191"/>
            <a:ext cx="1338257" cy="1437773"/>
          </a:xfrm>
          <a:prstGeom prst="rect">
            <a:avLst/>
          </a:prstGeom>
          <a:solidFill>
            <a:srgbClr val="506C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50" name="Google Shape;950;p9"/>
          <p:cNvSpPr/>
          <p:nvPr/>
        </p:nvSpPr>
        <p:spPr>
          <a:xfrm>
            <a:off x="1975100" y="3395974"/>
            <a:ext cx="5193903" cy="3006991"/>
          </a:xfrm>
          <a:prstGeom prst="rect">
            <a:avLst/>
          </a:prstGeom>
          <a:solidFill>
            <a:srgbClr val="7F7F7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51" name="Google Shape;951;p9"/>
          <p:cNvSpPr txBox="1">
            <a:spLocks noGrp="1"/>
          </p:cNvSpPr>
          <p:nvPr>
            <p:ph type="body" idx="1"/>
          </p:nvPr>
        </p:nvSpPr>
        <p:spPr>
          <a:xfrm>
            <a:off x="2416057" y="3658537"/>
            <a:ext cx="4311987" cy="248186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1800"/>
              <a:t>Directora ejecutiva de FONNOR A.C. e impulsora de la Alianza Montaña-Bahía </a:t>
            </a:r>
            <a:endParaRPr/>
          </a:p>
        </p:txBody>
      </p:sp>
      <p:pic>
        <p:nvPicPr>
          <p:cNvPr id="952" name="Google Shape;952;p9" descr="Una mujer sonriendo&#10;&#10;Descripción generada automáticamente"/>
          <p:cNvPicPr preferRelativeResize="0">
            <a:picLocks noGrp="1"/>
          </p:cNvPicPr>
          <p:nvPr>
            <p:ph type="pic" idx="2"/>
          </p:nvPr>
        </p:nvPicPr>
        <p:blipFill rotWithShape="1">
          <a:blip r:embed="rId3">
            <a:alphaModFix/>
          </a:blip>
          <a:srcRect t="7278" b="7278"/>
          <a:stretch/>
        </p:blipFill>
        <p:spPr>
          <a:xfrm>
            <a:off x="7435145" y="475877"/>
            <a:ext cx="4606612" cy="5906245"/>
          </a:xfrm>
          <a:prstGeom prst="rect">
            <a:avLst/>
          </a:prstGeom>
          <a:solidFill>
            <a:schemeClr val="lt2"/>
          </a:solidFill>
          <a:ln>
            <a:noFill/>
          </a:ln>
        </p:spPr>
      </p:pic>
    </p:spTree>
  </p:cSld>
  <p:clrMapOvr>
    <a:masterClrMapping/>
  </p:clrMapOvr>
  <p:transition>
    <p:fade/>
  </p:transition>
</p:sld>
</file>

<file path=ppt/theme/theme1.xml><?xml version="1.0" encoding="utf-8"?>
<a:theme xmlns:a="http://schemas.openxmlformats.org/drawingml/2006/main" name="Master Español">
  <a:themeElements>
    <a:clrScheme name="Benutzerdefiniert 47">
      <a:dk1>
        <a:srgbClr val="000000"/>
      </a:dk1>
      <a:lt1>
        <a:srgbClr val="FFFFFF"/>
      </a:lt1>
      <a:dk2>
        <a:srgbClr val="6F6F6F"/>
      </a:dk2>
      <a:lt2>
        <a:srgbClr val="E6E6E6"/>
      </a:lt2>
      <a:accent1>
        <a:srgbClr val="C80F0F"/>
      </a:accent1>
      <a:accent2>
        <a:srgbClr val="89AE10"/>
      </a:accent2>
      <a:accent3>
        <a:srgbClr val="FDC400"/>
      </a:accent3>
      <a:accent4>
        <a:srgbClr val="F8E946"/>
      </a:accent4>
      <a:accent5>
        <a:srgbClr val="0077B2"/>
      </a:accent5>
      <a:accent6>
        <a:srgbClr val="AAAAAA"/>
      </a:accent6>
      <a:hlink>
        <a:srgbClr val="C80F0F"/>
      </a:hlink>
      <a:folHlink>
        <a:srgbClr val="C80F0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aster Español">
  <a:themeElements>
    <a:clrScheme name="Benutzerdefiniert 47">
      <a:dk1>
        <a:srgbClr val="000000"/>
      </a:dk1>
      <a:lt1>
        <a:srgbClr val="FFFFFF"/>
      </a:lt1>
      <a:dk2>
        <a:srgbClr val="6F6F6F"/>
      </a:dk2>
      <a:lt2>
        <a:srgbClr val="E6E6E6"/>
      </a:lt2>
      <a:accent1>
        <a:srgbClr val="C80F0F"/>
      </a:accent1>
      <a:accent2>
        <a:srgbClr val="89AE10"/>
      </a:accent2>
      <a:accent3>
        <a:srgbClr val="FDC400"/>
      </a:accent3>
      <a:accent4>
        <a:srgbClr val="F8E946"/>
      </a:accent4>
      <a:accent5>
        <a:srgbClr val="0077B2"/>
      </a:accent5>
      <a:accent6>
        <a:srgbClr val="AAAAAA"/>
      </a:accent6>
      <a:hlink>
        <a:srgbClr val="C80F0F"/>
      </a:hlink>
      <a:folHlink>
        <a:srgbClr val="C80F0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445</Words>
  <Application>Microsoft Macintosh PowerPoint</Application>
  <PresentationFormat>Panorámica</PresentationFormat>
  <Paragraphs>55</Paragraphs>
  <Slides>12</Slides>
  <Notes>12</Notes>
  <HiddenSlides>0</HiddenSlides>
  <MMClips>0</MMClips>
  <ScaleCrop>false</ScaleCrop>
  <HeadingPairs>
    <vt:vector size="6" baseType="variant">
      <vt:variant>
        <vt:lpstr>Fuentes usadas</vt:lpstr>
      </vt:variant>
      <vt:variant>
        <vt:i4>3</vt:i4>
      </vt:variant>
      <vt:variant>
        <vt:lpstr>Tema</vt:lpstr>
      </vt:variant>
      <vt:variant>
        <vt:i4>2</vt:i4>
      </vt:variant>
      <vt:variant>
        <vt:lpstr>Títulos de diapositiva</vt:lpstr>
      </vt:variant>
      <vt:variant>
        <vt:i4>12</vt:i4>
      </vt:variant>
    </vt:vector>
  </HeadingPairs>
  <TitlesOfParts>
    <vt:vector size="17" baseType="lpstr">
      <vt:lpstr>Arial</vt:lpstr>
      <vt:lpstr>Calibri</vt:lpstr>
      <vt:lpstr>Noto Sans Symbols</vt:lpstr>
      <vt:lpstr>Master Español</vt:lpstr>
      <vt:lpstr>1_Master Español</vt:lpstr>
      <vt:lpstr>ADAPTUR y las alianzas interinstitucionales</vt:lpstr>
      <vt:lpstr>Generalidades</vt:lpstr>
      <vt:lpstr>Nacional</vt:lpstr>
      <vt:lpstr>Riviera Nayarit - Jalisco</vt:lpstr>
      <vt:lpstr>Riviera Maya</vt:lpstr>
      <vt:lpstr>San Miguel de Allende</vt:lpstr>
      <vt:lpstr>Reflexiones finales</vt:lpstr>
      <vt:lpstr>Casos de éxito en la voz de los protagonistas…</vt:lpstr>
      <vt:lpstr>Paola Bauche Petersen</vt:lpstr>
      <vt:lpstr>Humberto Gabriel Reyes Gómez</vt:lpstr>
      <vt:lpstr>¡Muchas gracias! ¿Dudas?, ¿Comentarios?</vt:lpstr>
      <vt:lpstr>Para más información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ADAPTUR y las alianzas interinstitucionales</dc:title>
  <dc:creator>Martinez Ponce de Leon, Andres GIZ MX</dc:creator>
  <cp:lastModifiedBy>Vicente Ferreyra Acosta</cp:lastModifiedBy>
  <cp:revision>1</cp:revision>
  <dcterms:created xsi:type="dcterms:W3CDTF">2021-06-30T23:38:48Z</dcterms:created>
  <dcterms:modified xsi:type="dcterms:W3CDTF">2021-07-15T01:08:53Z</dcterms:modified>
</cp:coreProperties>
</file>